
<file path=[Content_Types].xml><?xml version="1.0" encoding="utf-8"?>
<Types xmlns="http://schemas.openxmlformats.org/package/2006/content-types"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65" r:id="rId5"/>
    <p:sldId id="266" r:id="rId6"/>
    <p:sldId id="290" r:id="rId7"/>
    <p:sldId id="294" r:id="rId8"/>
    <p:sldId id="285" r:id="rId9"/>
    <p:sldId id="288" r:id="rId10"/>
    <p:sldId id="291" r:id="rId11"/>
    <p:sldId id="293" r:id="rId12"/>
    <p:sldId id="286" r:id="rId13"/>
    <p:sldId id="256" r:id="rId14"/>
  </p:sldIdLst>
  <p:sldSz cx="12188825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21E4AEA4-8DFA-4A89-87EB-49C32662AFE0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128" autoAdjust="0"/>
    <p:restoredTop sz="94629" autoAdjust="0"/>
  </p:normalViewPr>
  <p:slideViewPr>
    <p:cSldViewPr showGuides="1">
      <p:cViewPr varScale="1">
        <p:scale>
          <a:sx n="91" d="100"/>
          <a:sy n="91" d="100"/>
        </p:scale>
        <p:origin x="-144" y="-114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62" d="100"/>
          <a:sy n="62" d="100"/>
        </p:scale>
        <p:origin x="1950" y="72"/>
      </p:cViewPr>
      <p:guideLst>
        <p:guide orient="horz" pos="2932"/>
        <p:guide pos="2212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739FF845-BB4A-479D-8C06-522C1DBAB2F9}" type="datetimeFigureOut">
              <a:rPr lang="en-US"/>
              <a:pPr/>
              <a:t>3/27/2017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C4FD142E-5B44-489E-8F73-9E67242E680D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19612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1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3ABD2D7A-D230-4F91-BD59-0A39C2703BA8}" type="datetimeFigureOut">
              <a:rPr lang="en-US"/>
              <a:pPr/>
              <a:t>3/27/2017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698500"/>
            <a:ext cx="62039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F93199CD-3E1B-4AE6-990F-76F925F5EA9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2758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51875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74977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4" y="1600201"/>
            <a:ext cx="9144000" cy="2971799"/>
          </a:xfrm>
        </p:spPr>
        <p:txBody>
          <a:bodyPr anchor="b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2" y="4724400"/>
            <a:ext cx="9144001" cy="990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94999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Equ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670662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Vertica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0935425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352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7141548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Two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768853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2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9211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182084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900842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ternate Thre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4" y="609600"/>
            <a:ext cx="8075611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3485590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iv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5052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9166623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e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1218895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735785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Vertica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0" y="609600"/>
            <a:ext cx="700881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7237411" y="1600200"/>
            <a:ext cx="4343402" cy="3733800"/>
          </a:xfrm>
        </p:spPr>
        <p:txBody>
          <a:bodyPr anchor="t">
            <a:normAutofit/>
          </a:bodyPr>
          <a:lstStyle>
            <a:lvl1pPr>
              <a:lnSpc>
                <a:spcPct val="85000"/>
              </a:lnSpc>
              <a:defRPr sz="6600">
                <a:solidFill>
                  <a:schemeClr val="tx1"/>
                </a:solidFill>
              </a:defRPr>
            </a:lvl1pPr>
          </a:lstStyle>
          <a:p>
            <a:r>
              <a:rPr/>
              <a:t>Click to enter Name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37411" y="5562600"/>
            <a:ext cx="4343401" cy="762000"/>
          </a:xfrm>
        </p:spPr>
        <p:txBody>
          <a:bodyPr anchor="b">
            <a:normAutofit/>
          </a:bodyPr>
          <a:lstStyle>
            <a:lvl1pPr marL="0" indent="0" algn="l">
              <a:lnSpc>
                <a:spcPct val="110000"/>
              </a:lnSpc>
              <a:spcBef>
                <a:spcPts val="0"/>
              </a:spcBef>
              <a:buNone/>
              <a:defRPr sz="1800" cap="none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7237411" y="533400"/>
            <a:ext cx="4343402" cy="838200"/>
          </a:xfrm>
        </p:spPr>
        <p:txBody>
          <a:bodyPr anchor="ctr">
            <a:noAutofit/>
          </a:bodyPr>
          <a:lstStyle>
            <a:lvl1pPr marL="0" indent="0" algn="l">
              <a:lnSpc>
                <a:spcPct val="85000"/>
              </a:lnSpc>
              <a:spcBef>
                <a:spcPts val="0"/>
              </a:spcBef>
              <a:buNone/>
              <a:defRPr sz="4800" b="0" baseline="0">
                <a:solidFill>
                  <a:schemeClr val="accent2"/>
                </a:solidFill>
              </a:defRPr>
            </a:lvl1pPr>
            <a:lvl2pPr marL="0" indent="0" algn="r">
              <a:buNone/>
              <a:defRPr sz="5400" b="0" baseline="0">
                <a:solidFill>
                  <a:schemeClr val="bg1"/>
                </a:solidFill>
              </a:defRPr>
            </a:lvl2pPr>
            <a:lvl3pPr marL="0" indent="0" algn="r">
              <a:buNone/>
              <a:defRPr sz="5400" b="0" baseline="0">
                <a:solidFill>
                  <a:schemeClr val="bg1"/>
                </a:solidFill>
              </a:defRPr>
            </a:lvl3pPr>
            <a:lvl4pPr marL="0" indent="0" algn="r">
              <a:buNone/>
              <a:defRPr sz="5400" b="0" baseline="0">
                <a:solidFill>
                  <a:schemeClr val="bg1"/>
                </a:solidFill>
              </a:defRPr>
            </a:lvl4pPr>
            <a:lvl5pPr marL="0" indent="0" algn="r">
              <a:buNone/>
              <a:defRPr sz="5400" b="0" baseline="0">
                <a:solidFill>
                  <a:schemeClr val="bg1"/>
                </a:solidFill>
              </a:defRPr>
            </a:lvl5pPr>
          </a:lstStyle>
          <a:p>
            <a:pPr lvl="0"/>
            <a:r>
              <a:rPr/>
              <a:t>Year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287267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738254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4" y="2514600"/>
            <a:ext cx="9144000" cy="2895600"/>
          </a:xfrm>
        </p:spPr>
        <p:txBody>
          <a:bodyPr anchor="b">
            <a:normAutofit/>
          </a:bodyPr>
          <a:lstStyle>
            <a:lvl1pPr algn="l">
              <a:defRPr sz="48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257300"/>
            <a:ext cx="9144000" cy="1143000"/>
          </a:xfrm>
        </p:spPr>
        <p:txBody>
          <a:bodyPr anchor="t">
            <a:norm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761813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2" y="1828800"/>
            <a:ext cx="4419599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4" y="1828800"/>
            <a:ext cx="4419600" cy="44196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825340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413" y="381000"/>
            <a:ext cx="9144002" cy="12192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9862" y="1828800"/>
            <a:ext cx="4416552" cy="838200"/>
          </a:xfrm>
        </p:spPr>
        <p:txBody>
          <a:bodyPr anchor="ctr">
            <a:noAutofit/>
          </a:bodyPr>
          <a:lstStyle>
            <a:lvl1pPr marL="0" indent="0">
              <a:lnSpc>
                <a:spcPct val="85000"/>
              </a:lnSpc>
              <a:spcBef>
                <a:spcPts val="0"/>
              </a:spcBef>
              <a:buNone/>
              <a:defRPr sz="2400" b="0" cap="none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9862" y="2743200"/>
            <a:ext cx="4416552" cy="35052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208419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6266314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6075401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613" y="762000"/>
            <a:ext cx="5029200" cy="2667000"/>
          </a:xfrm>
        </p:spPr>
        <p:txBody>
          <a:bodyPr anchor="b">
            <a:noAutofit/>
          </a:bodyPr>
          <a:lstStyle>
            <a:lvl1pPr algn="l">
              <a:lnSpc>
                <a:spcPct val="85000"/>
              </a:lnSpc>
              <a:defRPr sz="3200" b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95" y="609600"/>
            <a:ext cx="5473580" cy="5638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 baseline="0"/>
            </a:lvl6pPr>
            <a:lvl7pPr>
              <a:defRPr sz="1600" baseline="0"/>
            </a:lvl7pPr>
            <a:lvl8pPr>
              <a:defRPr sz="1600" baseline="0"/>
            </a:lvl8pPr>
            <a:lvl9pPr>
              <a:defRPr sz="1600"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3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5449815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64" y="609600"/>
            <a:ext cx="6046533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1614" y="762000"/>
            <a:ext cx="5029200" cy="26670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4" y="3581400"/>
            <a:ext cx="5029200" cy="24384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249172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600953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42412" y="609600"/>
            <a:ext cx="1524001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2" y="609600"/>
            <a:ext cx="7391399" cy="5638800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0790354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56613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5661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33325943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13213" y="609600"/>
            <a:ext cx="8075612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8202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Lef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63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43523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4109756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63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4109756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071646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ight Four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50" y="1600200"/>
            <a:ext cx="3124200" cy="243840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3200" b="0" i="0" baseline="0">
                <a:solidFill>
                  <a:schemeClr val="accent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3550" y="4191000"/>
            <a:ext cx="3124200" cy="18288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3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3993763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0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9" name="Picture Placeholder 2"/>
          <p:cNvSpPr>
            <a:spLocks noGrp="1"/>
          </p:cNvSpPr>
          <p:nvPr>
            <p:ph type="pic" idx="14"/>
          </p:nvPr>
        </p:nvSpPr>
        <p:spPr>
          <a:xfrm>
            <a:off x="0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05592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5" name="Picture Placeholder 2"/>
          <p:cNvSpPr>
            <a:spLocks noGrp="1"/>
          </p:cNvSpPr>
          <p:nvPr>
            <p:ph type="pic" idx="10"/>
          </p:nvPr>
        </p:nvSpPr>
        <p:spPr>
          <a:xfrm>
            <a:off x="8211185" y="609600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6" name="Picture Placeholder 2"/>
          <p:cNvSpPr>
            <a:spLocks noGrp="1"/>
          </p:cNvSpPr>
          <p:nvPr>
            <p:ph type="pic" idx="11"/>
          </p:nvPr>
        </p:nvSpPr>
        <p:spPr>
          <a:xfrm>
            <a:off x="4105592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7" name="Picture Placeholder 2"/>
          <p:cNvSpPr>
            <a:spLocks noGrp="1"/>
          </p:cNvSpPr>
          <p:nvPr>
            <p:ph type="pic" idx="12"/>
          </p:nvPr>
        </p:nvSpPr>
        <p:spPr>
          <a:xfrm>
            <a:off x="8211185" y="3494088"/>
            <a:ext cx="3977640" cy="27432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4158735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f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-1" y="608076"/>
            <a:ext cx="6035040" cy="5641848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516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138773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ight Picture with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153785" y="609600"/>
            <a:ext cx="6035040" cy="5638800"/>
          </a:xfrm>
          <a:solidFill>
            <a:schemeClr val="bg1">
              <a:lumMod val="85000"/>
              <a:lumOff val="15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13" y="1828800"/>
            <a:ext cx="5029200" cy="4038600"/>
          </a:xfrm>
        </p:spPr>
        <p:txBody>
          <a:bodyPr anchor="ctr">
            <a:normAutofit/>
          </a:bodyPr>
          <a:lstStyle>
            <a:lvl1pPr marL="128016" indent="-128016">
              <a:lnSpc>
                <a:spcPct val="110000"/>
              </a:lnSpc>
              <a:spcBef>
                <a:spcPts val="1800"/>
              </a:spcBef>
              <a:buNone/>
              <a:defRPr sz="2800" i="1">
                <a:solidFill>
                  <a:schemeClr val="accent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262099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2" y="381000"/>
            <a:ext cx="91440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1828800"/>
            <a:ext cx="9144002" cy="441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0812" y="6400800"/>
            <a:ext cx="1548659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F41C87-7AD9-4845-A077-840E4A0F3F06}" type="datetimeFigureOut">
              <a:rPr lang="en-US"/>
              <a:pPr/>
              <a:t>3/27/2017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2" y="6400800"/>
            <a:ext cx="5954834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599612" y="6400800"/>
            <a:ext cx="1066802" cy="27622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xmlns="" val="140305999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61" r:id="rId2"/>
    <p:sldLayoutId id="2147483668" r:id="rId3"/>
    <p:sldLayoutId id="2147483669" r:id="rId4"/>
    <p:sldLayoutId id="2147483670" r:id="rId5"/>
    <p:sldLayoutId id="2147483663" r:id="rId6"/>
    <p:sldLayoutId id="2147483667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65" r:id="rId14"/>
    <p:sldLayoutId id="2147483677" r:id="rId15"/>
    <p:sldLayoutId id="2147483664" r:id="rId16"/>
    <p:sldLayoutId id="2147483678" r:id="rId17"/>
    <p:sldLayoutId id="2147483679" r:id="rId18"/>
    <p:sldLayoutId id="2147483662" r:id="rId19"/>
    <p:sldLayoutId id="2147483650" r:id="rId20"/>
    <p:sldLayoutId id="2147483651" r:id="rId21"/>
    <p:sldLayoutId id="2147483652" r:id="rId22"/>
    <p:sldLayoutId id="2147483653" r:id="rId23"/>
    <p:sldLayoutId id="2147483654" r:id="rId24"/>
    <p:sldLayoutId id="2147483655" r:id="rId25"/>
    <p:sldLayoutId id="2147483656" r:id="rId26"/>
    <p:sldLayoutId id="2147483657" r:id="rId27"/>
    <p:sldLayoutId id="2147483658" r:id="rId28"/>
    <p:sldLayoutId id="2147483659" r:id="rId29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3838" indent="-223838" algn="l" defTabSz="914400" rtl="0" eaLnBrk="1" latinLnBrk="0" hangingPunct="1">
        <a:lnSpc>
          <a:spcPct val="90000"/>
        </a:lnSpc>
        <a:spcBef>
          <a:spcPts val="1800"/>
        </a:spcBef>
        <a:buSzPct val="10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75488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04088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950976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79576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426464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655064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901952" indent="-228600" algn="l" defTabSz="914400" rtl="0" eaLnBrk="1" latinLnBrk="0" hangingPunct="1">
        <a:lnSpc>
          <a:spcPct val="90000"/>
        </a:lnSpc>
        <a:spcBef>
          <a:spcPts val="600"/>
        </a:spcBef>
        <a:buFont typeface="Arial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228600" algn="l" defTabSz="914400" rtl="0" eaLnBrk="1" latinLnBrk="0" hangingPunct="1">
        <a:lnSpc>
          <a:spcPct val="90000"/>
        </a:lnSpc>
        <a:spcBef>
          <a:spcPts val="600"/>
        </a:spcBef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en-US" dirty="0" smtClean="0"/>
          </a:p>
        </p:txBody>
      </p:sp>
      <p:pic>
        <p:nvPicPr>
          <p:cNvPr id="6" name="Content Placeholder 3" descr="Final Logo-signalsolutions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782" r="2782"/>
          <a:stretch>
            <a:fillRect/>
          </a:stretch>
        </p:blipFill>
        <p:spPr/>
      </p:pic>
      <p:sp>
        <p:nvSpPr>
          <p:cNvPr id="7" name="Rectangle 6"/>
          <p:cNvSpPr/>
          <p:nvPr/>
        </p:nvSpPr>
        <p:spPr>
          <a:xfrm>
            <a:off x="6712658" y="2136338"/>
            <a:ext cx="5515998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AUDITORIUM</a:t>
            </a:r>
            <a:b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AUDIO-VIDEO</a:t>
            </a:r>
            <a:b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</a:br>
            <a:r>
              <a:rPr lang="en-US" sz="5400" b="1" cap="none" spc="0" dirty="0" smtClean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/>
              </a:rPr>
              <a:t>  INSTALLATIONS</a:t>
            </a:r>
            <a:endParaRPr lang="en-US" sz="5400" b="1" cap="none" spc="0" dirty="0">
              <a:ln w="10541" cmpd="sng">
                <a:solidFill>
                  <a:srgbClr val="7D7D7D">
                    <a:tint val="100000"/>
                    <a:shade val="100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89201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17612" y="1600201"/>
            <a:ext cx="9677400" cy="2971799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/>
              <a:t>THANK YOU</a:t>
            </a:r>
            <a:endParaRPr lang="en-US" sz="6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 descr="Final Logo-signalsolutions.png"/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/>
          <a:srcRect l="2782" r="2782"/>
          <a:stretch>
            <a:fillRect/>
          </a:stretch>
        </p:blipFill>
        <p:spPr>
          <a:xfrm>
            <a:off x="2132012" y="1295400"/>
            <a:ext cx="7239000" cy="3555702"/>
          </a:xfrm>
        </p:spPr>
      </p:pic>
    </p:spTree>
    <p:extLst>
      <p:ext uri="{BB962C8B-B14F-4D97-AF65-F5344CB8AC3E}">
        <p14:creationId xmlns:p14="http://schemas.microsoft.com/office/powerpoint/2010/main" xmlns="" val="932876014"/>
      </p:ext>
    </p:extLst>
  </p:cSld>
  <p:clrMapOvr>
    <a:masterClrMapping/>
  </p:clrMapOvr>
  <p:transition spd="med" advClick="0" advTm="200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56612" y="76200"/>
            <a:ext cx="3352799" cy="16764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 smtClean="0">
                <a:solidFill>
                  <a:srgbClr val="00B0F0"/>
                </a:solidFill>
              </a:rPr>
              <a:t>VIT UNIVERSITY</a:t>
            </a:r>
            <a:br>
              <a:rPr lang="en-US" sz="2400" b="1" dirty="0" smtClean="0">
                <a:solidFill>
                  <a:srgbClr val="00B0F0"/>
                </a:solidFill>
              </a:rPr>
            </a:br>
            <a:r>
              <a:rPr lang="en-US" sz="2400" b="1" dirty="0" smtClean="0">
                <a:solidFill>
                  <a:srgbClr val="00B0F0"/>
                </a:solidFill>
              </a:rPr>
              <a:t>ANNA</a:t>
            </a:r>
            <a:br>
              <a:rPr lang="en-US" sz="2400" b="1" dirty="0" smtClean="0">
                <a:solidFill>
                  <a:srgbClr val="00B0F0"/>
                </a:solidFill>
              </a:rPr>
            </a:br>
            <a:r>
              <a:rPr lang="en-US" sz="2400" b="1" dirty="0" smtClean="0">
                <a:solidFill>
                  <a:srgbClr val="00B0F0"/>
                </a:solidFill>
              </a:rPr>
              <a:t>AUDITORIUM</a:t>
            </a:r>
            <a:endParaRPr lang="en-US" sz="2400" b="1" dirty="0">
              <a:solidFill>
                <a:srgbClr val="00B0F0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9012" y="1905000"/>
            <a:ext cx="3124200" cy="4800600"/>
          </a:xfrm>
        </p:spPr>
        <p:txBody>
          <a:bodyPr>
            <a:no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1800 seating capacity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C00000"/>
                </a:solidFill>
              </a:rPr>
              <a:t>A</a:t>
            </a:r>
            <a:r>
              <a:rPr lang="en-US" dirty="0" smtClean="0"/>
              <a:t>-An  impressive sound delivered by JBL </a:t>
            </a:r>
            <a:r>
              <a:rPr lang="en-US" dirty="0" smtClean="0"/>
              <a:t>line Array System in LCR </a:t>
            </a:r>
            <a:r>
              <a:rPr lang="en-US" dirty="0" smtClean="0"/>
              <a:t>format.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JBL line Array Speakers are powered with Crown Amplifiers.</a:t>
            </a: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B</a:t>
            </a:r>
            <a:r>
              <a:rPr lang="en-US" dirty="0" smtClean="0"/>
              <a:t>-EPSON 10000 lumens projector installed on either side  of the stage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C</a:t>
            </a:r>
            <a:r>
              <a:rPr lang="en-US" dirty="0" smtClean="0"/>
              <a:t>-12 x 9 </a:t>
            </a:r>
            <a:r>
              <a:rPr lang="en-US" dirty="0" smtClean="0"/>
              <a:t>motorized projector </a:t>
            </a:r>
            <a:r>
              <a:rPr lang="en-US" dirty="0" smtClean="0"/>
              <a:t>screen</a:t>
            </a:r>
          </a:p>
          <a:p>
            <a:pPr marL="342900" indent="-342900"/>
            <a:endParaRPr lang="en-US" dirty="0" smtClean="0"/>
          </a:p>
          <a:p>
            <a:pPr marL="342900" indent="-342900"/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/>
            <a:endParaRPr lang="en-US" sz="2000" dirty="0"/>
          </a:p>
        </p:txBody>
      </p:sp>
      <p:pic>
        <p:nvPicPr>
          <p:cNvPr id="7" name="Picture Placeholder 6" descr="20150204_104811.jpg"/>
          <p:cNvPicPr>
            <a:picLocks noGrp="1" noChangeAspect="1"/>
          </p:cNvPicPr>
          <p:nvPr>
            <p:ph type="pic" idx="1"/>
          </p:nvPr>
        </p:nvPicPr>
        <p:blipFill>
          <a:blip r:embed="rId3" cstate="print"/>
          <a:srcRect t="3450" b="3450"/>
          <a:stretch>
            <a:fillRect/>
          </a:stretch>
        </p:blipFill>
        <p:spPr>
          <a:xfrm>
            <a:off x="0" y="457200"/>
            <a:ext cx="8075612" cy="5638800"/>
          </a:xfrm>
        </p:spPr>
      </p:pic>
      <p:sp>
        <p:nvSpPr>
          <p:cNvPr id="5" name="TextBox 4"/>
          <p:cNvSpPr txBox="1"/>
          <p:nvPr/>
        </p:nvSpPr>
        <p:spPr>
          <a:xfrm>
            <a:off x="684212" y="220980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A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8282" y="236220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08412" y="236220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61212" y="236220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C00000"/>
                </a:solidFill>
              </a:rPr>
              <a:t>A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903412" y="29072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979612" y="2514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1979612" y="21336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C</a:t>
            </a:r>
            <a:endParaRPr lang="en-US" b="1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022486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20150204_10483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861" r="9861"/>
          <a:stretch>
            <a:fillRect/>
          </a:stretch>
        </p:blipFill>
        <p:spPr/>
      </p:pic>
      <p:pic>
        <p:nvPicPr>
          <p:cNvPr id="7" name="Picture Placeholder 6" descr="20150318_163238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9861" r="9861"/>
          <a:stretch>
            <a:fillRect/>
          </a:stretch>
        </p:blipFill>
        <p:spPr/>
      </p:pic>
      <p:sp>
        <p:nvSpPr>
          <p:cNvPr id="5" name="TextBox 4"/>
          <p:cNvSpPr txBox="1"/>
          <p:nvPr/>
        </p:nvSpPr>
        <p:spPr>
          <a:xfrm>
            <a:off x="4875212" y="76200"/>
            <a:ext cx="2819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VIT ANNA AUDITORIUM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599612" y="240268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AMPLIFIER RACK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93812" y="2286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LINE ARRAY SPEAKER</a:t>
            </a:r>
            <a:endParaRPr lang="en-US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704013" y="-609600"/>
            <a:ext cx="4571999" cy="3200400"/>
          </a:xfrm>
        </p:spPr>
        <p:txBody>
          <a:bodyPr tIns="0" rIns="0">
            <a:normAutofit/>
          </a:bodyPr>
          <a:lstStyle/>
          <a:p>
            <a:pPr algn="ctr"/>
            <a:r>
              <a:rPr lang="en-US" sz="2400" b="1" dirty="0" smtClean="0"/>
              <a:t>VIT UNIVERSITY CHENNA REDDY</a:t>
            </a:r>
          </a:p>
          <a:p>
            <a:pPr algn="ctr"/>
            <a:r>
              <a:rPr lang="en-US" sz="2400" b="1" dirty="0" smtClean="0"/>
              <a:t>AUDITORIUM</a:t>
            </a:r>
          </a:p>
        </p:txBody>
      </p:sp>
      <p:pic>
        <p:nvPicPr>
          <p:cNvPr id="8" name="Picture Placeholder 7" descr="20160608_11280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7907" r="17907"/>
          <a:stretch>
            <a:fillRect/>
          </a:stretch>
        </p:blipFill>
        <p:spPr>
          <a:xfrm>
            <a:off x="-1" y="608076"/>
            <a:ext cx="5561013" cy="5641848"/>
          </a:xfrm>
        </p:spPr>
      </p:pic>
      <p:sp>
        <p:nvSpPr>
          <p:cNvPr id="9" name="TextBox 8"/>
          <p:cNvSpPr txBox="1"/>
          <p:nvPr/>
        </p:nvSpPr>
        <p:spPr>
          <a:xfrm>
            <a:off x="4698676" y="2983468"/>
            <a:ext cx="4051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A</a:t>
            </a:r>
            <a:endParaRPr lang="en-US" b="1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18212" y="1828800"/>
            <a:ext cx="5943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500 Seating capacity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b="1" dirty="0" smtClean="0">
                <a:solidFill>
                  <a:schemeClr val="accent3"/>
                </a:solidFill>
              </a:rPr>
              <a:t>A</a:t>
            </a:r>
            <a:r>
              <a:rPr lang="en-US" dirty="0" smtClean="0"/>
              <a:t>-</a:t>
            </a:r>
            <a:r>
              <a:rPr lang="en-US" dirty="0" smtClean="0">
                <a:solidFill>
                  <a:schemeClr val="accent3"/>
                </a:solidFill>
              </a:rPr>
              <a:t> </a:t>
            </a:r>
            <a:r>
              <a:rPr lang="en-US" dirty="0" smtClean="0"/>
              <a:t>Professional Audio Installation with</a:t>
            </a:r>
          </a:p>
          <a:p>
            <a:r>
              <a:rPr lang="en-US" dirty="0" smtClean="0"/>
              <a:t>         distributed speakers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1"/>
                </a:solidFill>
              </a:rPr>
              <a:t>B</a:t>
            </a:r>
            <a:r>
              <a:rPr lang="en-US" dirty="0" smtClean="0"/>
              <a:t> –  Interactive Panel used at podium which is</a:t>
            </a:r>
          </a:p>
          <a:p>
            <a:r>
              <a:rPr lang="en-US" dirty="0" smtClean="0"/>
              <a:t>   connected to the projector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Sony LCD Projector </a:t>
            </a:r>
            <a:r>
              <a:rPr lang="en-US" dirty="0" smtClean="0"/>
              <a:t>Motorized </a:t>
            </a:r>
            <a:r>
              <a:rPr lang="en-US" dirty="0" smtClean="0"/>
              <a:t>screen used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This Auditorium is an  incredible combination of Acoustics and Sound </a:t>
            </a:r>
            <a:r>
              <a:rPr lang="en-US" dirty="0" smtClean="0"/>
              <a:t>Reinforcement  for conferences.</a:t>
            </a:r>
            <a:endParaRPr lang="en-US" dirty="0" smtClean="0"/>
          </a:p>
          <a:p>
            <a:r>
              <a:rPr lang="en-US" dirty="0" smtClean="0"/>
              <a:t>         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827212" y="365760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FF00"/>
                </a:solidFill>
              </a:rPr>
              <a:t>B</a:t>
            </a:r>
            <a:endParaRPr lang="en-US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780212" y="304800"/>
            <a:ext cx="5029200" cy="10668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VIT  CHENNAI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6" name="Picture Placeholder 5" descr="20161128_15453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883" r="9883"/>
          <a:stretch>
            <a:fillRect/>
          </a:stretch>
        </p:blipFill>
        <p:spPr>
          <a:xfrm>
            <a:off x="135572" y="606552"/>
            <a:ext cx="6035040" cy="5641848"/>
          </a:xfrm>
        </p:spPr>
      </p:pic>
      <p:sp>
        <p:nvSpPr>
          <p:cNvPr id="4" name="TextBox 3"/>
          <p:cNvSpPr txBox="1"/>
          <p:nvPr/>
        </p:nvSpPr>
        <p:spPr>
          <a:xfrm>
            <a:off x="2817812" y="2819400"/>
            <a:ext cx="3177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4"/>
                </a:solidFill>
              </a:rPr>
              <a:t>C</a:t>
            </a:r>
            <a:endParaRPr lang="en-US" b="1" dirty="0">
              <a:solidFill>
                <a:schemeClr val="accent4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542212" y="1676400"/>
            <a:ext cx="44196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800 Seating capacity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3"/>
                </a:solidFill>
              </a:rPr>
              <a:t> A </a:t>
            </a:r>
            <a:r>
              <a:rPr lang="en-US" dirty="0" smtClean="0"/>
              <a:t>–  JBL 3-way Speaker  system  Installed</a:t>
            </a:r>
          </a:p>
          <a:p>
            <a:r>
              <a:rPr lang="en-US" dirty="0" smtClean="0"/>
              <a:t>            inbuilt with </a:t>
            </a:r>
            <a:r>
              <a:rPr lang="en-US" dirty="0" smtClean="0"/>
              <a:t>Interiors powered with   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        Crown amplifiers an </a:t>
            </a:r>
            <a:r>
              <a:rPr lang="en-US" dirty="0" err="1" smtClean="0"/>
              <a:t>Allenheath</a:t>
            </a:r>
            <a:endParaRPr lang="en-US" dirty="0" smtClean="0"/>
          </a:p>
          <a:p>
            <a:r>
              <a:rPr lang="en-US" dirty="0" smtClean="0"/>
              <a:t>             mixer board.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FFFF00"/>
                </a:solidFill>
              </a:rPr>
              <a:t> B</a:t>
            </a:r>
            <a:r>
              <a:rPr lang="en-US" dirty="0" smtClean="0"/>
              <a:t> – Sony 5000 Lumens LCD Projector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chemeClr val="accent4"/>
                </a:solidFill>
              </a:rPr>
              <a:t> C</a:t>
            </a:r>
            <a:r>
              <a:rPr lang="en-US" dirty="0" smtClean="0"/>
              <a:t> – Elite 220” Diagonal 16:10 </a:t>
            </a:r>
            <a:r>
              <a:rPr lang="en-US" dirty="0" err="1" smtClean="0"/>
              <a:t>Motorised</a:t>
            </a:r>
            <a:endParaRPr lang="en-US" dirty="0" smtClean="0"/>
          </a:p>
          <a:p>
            <a:r>
              <a:rPr lang="en-US" dirty="0" smtClean="0"/>
              <a:t>          Projector Installed 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 D </a:t>
            </a:r>
            <a:r>
              <a:rPr lang="en-US" dirty="0" smtClean="0"/>
              <a:t>– WACOM  Interactive Panel used at </a:t>
            </a:r>
          </a:p>
          <a:p>
            <a:r>
              <a:rPr lang="en-US" dirty="0" smtClean="0"/>
              <a:t>           podium  </a:t>
            </a: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665412" y="2221468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B</a:t>
            </a:r>
            <a:endParaRPr lang="en-US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03412" y="3352800"/>
            <a:ext cx="30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</a:rPr>
              <a:t>D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17612" y="2819400"/>
            <a:ext cx="335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3"/>
                </a:solidFill>
              </a:rPr>
              <a:t>A</a:t>
            </a:r>
            <a:endParaRPr lang="en-US" b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IMG-20170113-WA0079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861" r="9861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1065213" y="228600"/>
            <a:ext cx="3657599" cy="838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BHEL AUDITORIUM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89012" y="1612880"/>
            <a:ext cx="39624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1000 Seating capacity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Studiomaster</a:t>
            </a:r>
            <a:r>
              <a:rPr lang="en-US" dirty="0" smtClean="0"/>
              <a:t> Professional Audio  </a:t>
            </a:r>
          </a:p>
          <a:p>
            <a:r>
              <a:rPr lang="en-US" dirty="0" smtClean="0"/>
              <a:t>   system Installed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Studiomaster</a:t>
            </a:r>
            <a:r>
              <a:rPr lang="en-US" dirty="0" smtClean="0"/>
              <a:t> 15” LF 2-way Speaker</a:t>
            </a:r>
          </a:p>
          <a:p>
            <a:r>
              <a:rPr lang="en-US" dirty="0" smtClean="0"/>
              <a:t>   </a:t>
            </a:r>
            <a:r>
              <a:rPr lang="en-US" dirty="0" smtClean="0"/>
              <a:t>system powered with </a:t>
            </a:r>
            <a:r>
              <a:rPr lang="en-US" dirty="0" err="1" smtClean="0"/>
              <a:t>Studiomaster</a:t>
            </a:r>
            <a:r>
              <a:rPr lang="en-US" dirty="0" smtClean="0"/>
              <a:t> </a:t>
            </a:r>
          </a:p>
          <a:p>
            <a:r>
              <a:rPr lang="en-US" dirty="0" smtClean="0"/>
              <a:t> </a:t>
            </a:r>
            <a:r>
              <a:rPr lang="en-US" dirty="0" smtClean="0"/>
              <a:t>   power amplifier and </a:t>
            </a:r>
            <a:r>
              <a:rPr lang="en-US" dirty="0" err="1" smtClean="0"/>
              <a:t>mixerboard</a:t>
            </a:r>
            <a:endParaRPr lang="en-US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Auditorium used for conferences </a:t>
            </a:r>
          </a:p>
          <a:p>
            <a:r>
              <a:rPr lang="en-US" dirty="0" smtClean="0"/>
              <a:t>   and Theatre purpose.</a:t>
            </a:r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Placeholder 3" descr="20161108_145124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9883" r="9883"/>
          <a:stretch>
            <a:fillRect/>
          </a:stretch>
        </p:blipFill>
        <p:spPr/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6551613" y="381000"/>
            <a:ext cx="5029200" cy="9906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THIRUVALLUVAR UNIVERSITY</a:t>
            </a:r>
            <a:endParaRPr lang="en-US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466012" y="2133600"/>
            <a:ext cx="396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56412" y="1752600"/>
            <a:ext cx="46482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400 Seating Capacity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err="1" smtClean="0"/>
              <a:t>Ahuja</a:t>
            </a:r>
            <a:r>
              <a:rPr lang="en-US" dirty="0" smtClean="0"/>
              <a:t> Sound System Installed with 16 channel Mixer </a:t>
            </a:r>
            <a:r>
              <a:rPr lang="en-US" dirty="0" err="1" smtClean="0"/>
              <a:t>board,Ahuja</a:t>
            </a:r>
            <a:r>
              <a:rPr lang="en-US" dirty="0" smtClean="0"/>
              <a:t> 2-way Speakers </a:t>
            </a:r>
            <a:r>
              <a:rPr lang="en-US" dirty="0" smtClean="0"/>
              <a:t>and Power </a:t>
            </a:r>
            <a:r>
              <a:rPr lang="en-US" dirty="0" smtClean="0"/>
              <a:t>Amplifier.</a:t>
            </a: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Auditorium is used  for conferences  and </a:t>
            </a:r>
          </a:p>
          <a:p>
            <a:r>
              <a:rPr lang="en-US" dirty="0" smtClean="0"/>
              <a:t>   </a:t>
            </a:r>
            <a:r>
              <a:rPr lang="en-US" dirty="0" err="1" smtClean="0"/>
              <a:t>culturals</a:t>
            </a:r>
            <a:r>
              <a:rPr lang="en-US" dirty="0" smtClean="0"/>
              <a:t>.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 descr="20160725_164658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843" r="28843"/>
          <a:stretch>
            <a:fillRect/>
          </a:stretch>
        </p:blipFill>
        <p:spPr/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443523" y="304800"/>
            <a:ext cx="3124200" cy="9144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KMG COLLEGE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0413" y="1600200"/>
            <a:ext cx="3809999" cy="4495800"/>
          </a:xfrm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200 Seating Capacity 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JBL control 29 AV </a:t>
            </a:r>
            <a:r>
              <a:rPr lang="en-US" dirty="0" err="1" smtClean="0"/>
              <a:t>Speakers,Crown</a:t>
            </a:r>
            <a:r>
              <a:rPr lang="en-US" dirty="0" smtClean="0"/>
              <a:t>  Power Amplifiers and  </a:t>
            </a:r>
            <a:r>
              <a:rPr lang="en-US" dirty="0" err="1" smtClean="0"/>
              <a:t>SoundCraft</a:t>
            </a:r>
            <a:r>
              <a:rPr lang="en-US" dirty="0" smtClean="0"/>
              <a:t> 8 channel mixer Board and </a:t>
            </a:r>
            <a:r>
              <a:rPr lang="en-US" dirty="0" err="1" smtClean="0"/>
              <a:t>Shure</a:t>
            </a:r>
            <a:r>
              <a:rPr lang="en-US" dirty="0" smtClean="0"/>
              <a:t> Microphones.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This AV Installation is used for  Seminar  purposes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   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7" name="Picture Placeholder 6" descr="IMG-20160725-WA0021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2984" r="2984"/>
          <a:stretch>
            <a:fillRect/>
          </a:stretch>
        </p:blipFill>
        <p:spPr/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609012" y="76200"/>
            <a:ext cx="3429000" cy="12954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ETHIRAJ COLLEGE</a:t>
            </a:r>
            <a:b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en-US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CHENNAI</a:t>
            </a:r>
            <a:endParaRPr lang="en-US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61412" y="1676400"/>
            <a:ext cx="3124200" cy="4343400"/>
          </a:xfrm>
        </p:spPr>
        <p:txBody>
          <a:bodyPr/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200 Seating Capacity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Electro voice Speakers with </a:t>
            </a:r>
            <a:r>
              <a:rPr lang="en-US" dirty="0" err="1" smtClean="0"/>
              <a:t>Ahuja</a:t>
            </a:r>
            <a:r>
              <a:rPr lang="en-US" dirty="0" smtClean="0"/>
              <a:t> Power Amplifiers and </a:t>
            </a:r>
            <a:r>
              <a:rPr lang="en-US" dirty="0" err="1" smtClean="0"/>
              <a:t>Studiomaster</a:t>
            </a:r>
            <a:r>
              <a:rPr lang="en-US" dirty="0" smtClean="0"/>
              <a:t>  8 channel mixer Board installed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 smtClean="0"/>
              <a:t>The auditorium that experiences crystal clear audio delivery  </a:t>
            </a:r>
            <a:r>
              <a:rPr lang="en-US" dirty="0" smtClean="0"/>
              <a:t>is used for conducting  seminars </a:t>
            </a:r>
            <a:r>
              <a:rPr lang="en-US" dirty="0" smtClean="0"/>
              <a:t>and </a:t>
            </a:r>
            <a:r>
              <a:rPr lang="en-US" dirty="0" smtClean="0"/>
              <a:t>c</a:t>
            </a:r>
            <a:r>
              <a:rPr lang="en-US" dirty="0" smtClean="0"/>
              <a:t>onferences.</a:t>
            </a:r>
            <a:endParaRPr lang="en-US" dirty="0" smtClean="0"/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8" name="Picture Placeholder 7" descr="20160903_18324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8843" r="28843"/>
          <a:stretch>
            <a:fillRect/>
          </a:stretch>
        </p:blipFill>
        <p:spPr/>
      </p:pic>
      <p:pic>
        <p:nvPicPr>
          <p:cNvPr id="12" name="Picture Placeholder 11" descr="2016-02-18 17.51.17.jpg"/>
          <p:cNvPicPr>
            <a:picLocks noGrp="1" noChangeAspect="1"/>
          </p:cNvPicPr>
          <p:nvPr>
            <p:ph type="pic" idx="10"/>
          </p:nvPr>
        </p:nvPicPr>
        <p:blipFill>
          <a:blip r:embed="rId3" cstate="print"/>
          <a:srcRect l="23554" r="23554"/>
          <a:stretch>
            <a:fillRect/>
          </a:stretch>
        </p:blipFill>
        <p:spPr>
          <a:xfrm rot="5400000">
            <a:off x="3541712" y="1181100"/>
            <a:ext cx="5562600" cy="4419600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f02813332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GraduationAlbum_16x9">
      <a:dk1>
        <a:sysClr val="windowText" lastClr="000000"/>
      </a:dk1>
      <a:lt1>
        <a:sysClr val="window" lastClr="FFFFFF"/>
      </a:lt1>
      <a:dk2>
        <a:srgbClr val="292929"/>
      </a:dk2>
      <a:lt2>
        <a:srgbClr val="DDDDDD"/>
      </a:lt2>
      <a:accent1>
        <a:srgbClr val="E1AC16"/>
      </a:accent1>
      <a:accent2>
        <a:srgbClr val="1E83DE"/>
      </a:accent2>
      <a:accent3>
        <a:srgbClr val="BA1010"/>
      </a:accent3>
      <a:accent4>
        <a:srgbClr val="DC7106"/>
      </a:accent4>
      <a:accent5>
        <a:srgbClr val="407F21"/>
      </a:accent5>
      <a:accent6>
        <a:srgbClr val="6C4576"/>
      </a:accent6>
      <a:hlink>
        <a:srgbClr val="E1AC16"/>
      </a:hlink>
      <a:folHlink>
        <a:srgbClr val="969696"/>
      </a:folHlink>
    </a:clrScheme>
    <a:fontScheme name="Cambria">
      <a:maj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1437111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Create a graduation or reunion photo album with this PowerPoint presentation template that features a black background, widescreen (16X9) format, and a variety of photo layouts including some with captions.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2012-01-09T21:24:00+00:00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TP102813326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765936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80CD1DC-7B00-4540-ACC6-9BF6C26D4E2F}">
  <ds:schemaRefs>
    <ds:schemaRef ds:uri="http://schemas.microsoft.com/office/2006/metadata/properties"/>
    <ds:schemaRef ds:uri="http://schemas.microsoft.com/office/infopath/2007/PartnerControls"/>
    <ds:schemaRef ds:uri="4873beb7-5857-4685-be1f-d57550cc96cc"/>
  </ds:schemaRefs>
</ds:datastoreItem>
</file>

<file path=customXml/itemProps2.xml><?xml version="1.0" encoding="utf-8"?>
<ds:datastoreItem xmlns:ds="http://schemas.openxmlformats.org/officeDocument/2006/customXml" ds:itemID="{29C8F2D3-14B3-419F-90A1-087E04E0E80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82BD500-86A2-4B83-B3BD-F96F7DEC8D9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tf02813332</Template>
  <TotalTime>0</TotalTime>
  <Words>328</Words>
  <Application>Microsoft Office PowerPoint</Application>
  <PresentationFormat>Custom</PresentationFormat>
  <Paragraphs>90</Paragraphs>
  <Slides>10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tf02813332</vt:lpstr>
      <vt:lpstr>Slide 1</vt:lpstr>
      <vt:lpstr>VIT UNIVERSITY ANNA AUDITORIUM</vt:lpstr>
      <vt:lpstr>Slide 3</vt:lpstr>
      <vt:lpstr>Slide 4</vt:lpstr>
      <vt:lpstr>Slide 5</vt:lpstr>
      <vt:lpstr>Slide 6</vt:lpstr>
      <vt:lpstr>Slide 7</vt:lpstr>
      <vt:lpstr>KMG COLLEGE</vt:lpstr>
      <vt:lpstr>ETHIRAJ COLLEGE CHENNAI</vt:lpstr>
      <vt:lpstr>THANK YOU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2017-03-14T07:02:56Z</dcterms:created>
  <dcterms:modified xsi:type="dcterms:W3CDTF">2017-03-27T18:01:46Z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