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5" r:id="rId5"/>
    <p:sldId id="284" r:id="rId6"/>
    <p:sldId id="287" r:id="rId7"/>
    <p:sldId id="286" r:id="rId8"/>
    <p:sldId id="289" r:id="rId9"/>
    <p:sldId id="256" r:id="rId10"/>
  </p:sldIdLst>
  <p:sldSz cx="12188825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28" autoAdjust="0"/>
    <p:restoredTop sz="94629" autoAdjust="0"/>
  </p:normalViewPr>
  <p:slideViewPr>
    <p:cSldViewPr showGuides="1">
      <p:cViewPr varScale="1">
        <p:scale>
          <a:sx n="91" d="100"/>
          <a:sy n="91" d="100"/>
        </p:scale>
        <p:origin x="-144" y="-11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1950" y="72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39FF845-BB4A-479D-8C06-522C1DBAB2F9}" type="datetimeFigureOut">
              <a:rPr lang="en-US"/>
              <a:pPr/>
              <a:t>3/28/2017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4FD142E-5B44-489E-8F73-9E67242E680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961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pPr/>
              <a:t>3/28/2017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75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749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4" y="1600201"/>
            <a:ext cx="9144000" cy="2971799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2" y="4724400"/>
            <a:ext cx="9144001" cy="990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499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Equ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53785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7066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Vertic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9354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1415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7688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3212" y="609600"/>
            <a:ext cx="80756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921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1820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609600"/>
            <a:ext cx="8075611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00842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3214" y="609600"/>
            <a:ext cx="8075611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4855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0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16662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1218895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3578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Verti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70088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37411" y="1600200"/>
            <a:ext cx="4343402" cy="3733800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/>
              <a:t>Click to enter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7411" y="5562600"/>
            <a:ext cx="4343401" cy="762000"/>
          </a:xfrm>
        </p:spPr>
        <p:txBody>
          <a:bodyPr anchor="b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37411" y="533400"/>
            <a:ext cx="4343402" cy="838200"/>
          </a:xfrm>
        </p:spPr>
        <p:txBody>
          <a:bodyPr anchor="ctr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800" b="0" baseline="0">
                <a:solidFill>
                  <a:schemeClr val="accent2"/>
                </a:solidFill>
              </a:defRPr>
            </a:lvl1pPr>
            <a:lvl2pPr marL="0" indent="0" algn="r">
              <a:buNone/>
              <a:defRPr sz="5400" b="0" baseline="0">
                <a:solidFill>
                  <a:schemeClr val="bg1"/>
                </a:solidFill>
              </a:defRPr>
            </a:lvl2pPr>
            <a:lvl3pPr marL="0" indent="0" algn="r">
              <a:buNone/>
              <a:defRPr sz="5400" b="0" baseline="0">
                <a:solidFill>
                  <a:schemeClr val="bg1"/>
                </a:solidFill>
              </a:defRPr>
            </a:lvl3pPr>
            <a:lvl4pPr marL="0" indent="0" algn="r">
              <a:buNone/>
              <a:defRPr sz="5400" b="0" baseline="0">
                <a:solidFill>
                  <a:schemeClr val="bg1"/>
                </a:solidFill>
              </a:defRPr>
            </a:lvl4pPr>
            <a:lvl5pPr marL="0" indent="0" algn="r"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/>
              <a:t>Year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8726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3825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0"/>
            <a:ext cx="9144000" cy="28956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257300"/>
            <a:ext cx="9144000" cy="1143000"/>
          </a:xfrm>
        </p:spPr>
        <p:txBody>
          <a:bodyPr anchor="t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cap="none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6181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2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4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253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0" cap="none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0" cap="none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841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2663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075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1613" y="762000"/>
            <a:ext cx="5029200" cy="2667000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2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95" y="609600"/>
            <a:ext cx="5473580" cy="5638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1613" y="3581400"/>
            <a:ext cx="5029200" cy="24384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4498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604653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1614" y="762000"/>
            <a:ext cx="5029200" cy="26670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1614" y="3581400"/>
            <a:ext cx="5029200" cy="24384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4917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6009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7903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661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661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32594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3213" y="609600"/>
            <a:ext cx="807561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82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eft Four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63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4109756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7164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ight Four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9937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0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587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608076"/>
            <a:ext cx="6035040" cy="5641848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1613" y="1828800"/>
            <a:ext cx="5029200" cy="4038600"/>
          </a:xfrm>
        </p:spPr>
        <p:txBody>
          <a:bodyPr anchor="ctr">
            <a:normAutofit/>
          </a:bodyPr>
          <a:lstStyle>
            <a:lvl1pPr marL="128016" indent="-128016">
              <a:lnSpc>
                <a:spcPct val="110000"/>
              </a:lnSpc>
              <a:spcBef>
                <a:spcPts val="1800"/>
              </a:spcBef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387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ict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53785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1828800"/>
            <a:ext cx="5029200" cy="4038600"/>
          </a:xfrm>
        </p:spPr>
        <p:txBody>
          <a:bodyPr anchor="ctr">
            <a:normAutofit/>
          </a:bodyPr>
          <a:lstStyle>
            <a:lvl1pPr marL="128016" indent="-128016">
              <a:lnSpc>
                <a:spcPct val="110000"/>
              </a:lnSpc>
              <a:spcBef>
                <a:spcPts val="1800"/>
              </a:spcBef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209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9144002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3/28/2017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8" r:id="rId3"/>
    <p:sldLayoutId id="2147483669" r:id="rId4"/>
    <p:sldLayoutId id="2147483670" r:id="rId5"/>
    <p:sldLayoutId id="2147483663" r:id="rId6"/>
    <p:sldLayoutId id="2147483667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65" r:id="rId14"/>
    <p:sldLayoutId id="2147483677" r:id="rId15"/>
    <p:sldLayoutId id="2147483664" r:id="rId16"/>
    <p:sldLayoutId id="2147483678" r:id="rId17"/>
    <p:sldLayoutId id="2147483679" r:id="rId18"/>
    <p:sldLayoutId id="2147483662" r:id="rId19"/>
    <p:sldLayoutId id="2147483650" r:id="rId20"/>
    <p:sldLayoutId id="2147483651" r:id="rId21"/>
    <p:sldLayoutId id="2147483652" r:id="rId22"/>
    <p:sldLayoutId id="2147483653" r:id="rId23"/>
    <p:sldLayoutId id="2147483654" r:id="rId24"/>
    <p:sldLayoutId id="2147483655" r:id="rId25"/>
    <p:sldLayoutId id="2147483656" r:id="rId26"/>
    <p:sldLayoutId id="2147483657" r:id="rId27"/>
    <p:sldLayoutId id="2147483658" r:id="rId28"/>
    <p:sldLayoutId id="2147483659" r:id="rId29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04088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50976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79576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26464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55064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01952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CHURCH </a:t>
            </a:r>
            <a:br>
              <a:rPr lang="en-US" sz="4800" dirty="0" smtClean="0"/>
            </a:br>
            <a:r>
              <a:rPr lang="en-US" sz="4800" dirty="0" smtClean="0"/>
              <a:t>AV</a:t>
            </a:r>
            <a:br>
              <a:rPr lang="en-US" sz="4800" dirty="0" smtClean="0"/>
            </a:br>
            <a:r>
              <a:rPr lang="en-US" sz="4800" dirty="0" smtClean="0"/>
              <a:t>INSTALLATION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6" name="Content Placeholder 3" descr="Final Logo-signalsolutions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782" r="27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80892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IMG_175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883" r="9883"/>
          <a:stretch>
            <a:fillRect/>
          </a:stretch>
        </p:blipFill>
        <p:spPr>
          <a:xfrm rot="5400000">
            <a:off x="-1" y="608076"/>
            <a:ext cx="6035040" cy="5641848"/>
          </a:xfrm>
        </p:spPr>
      </p:pic>
      <p:sp>
        <p:nvSpPr>
          <p:cNvPr id="5" name="Rectangle 4"/>
          <p:cNvSpPr/>
          <p:nvPr/>
        </p:nvSpPr>
        <p:spPr>
          <a:xfrm>
            <a:off x="6246812" y="381000"/>
            <a:ext cx="5638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SACRED HEART COLLEGE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475412" y="1781402"/>
            <a:ext cx="5029200" cy="3416320"/>
          </a:xfrm>
        </p:spPr>
        <p:txBody>
          <a:bodyPr numCol="1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i="0" dirty="0" err="1" smtClean="0">
                <a:solidFill>
                  <a:schemeClr val="tx1"/>
                </a:solidFill>
              </a:rPr>
              <a:t>Wharfadale</a:t>
            </a:r>
            <a:r>
              <a:rPr lang="en-US" sz="2000" i="0" dirty="0" smtClean="0">
                <a:solidFill>
                  <a:schemeClr val="tx1"/>
                </a:solidFill>
              </a:rPr>
              <a:t> Speaker System Installed</a:t>
            </a:r>
          </a:p>
          <a:p>
            <a:pPr>
              <a:buFont typeface="Arial" pitchFamily="34" charset="0"/>
              <a:buChar char="•"/>
            </a:pPr>
            <a:r>
              <a:rPr lang="en-US" sz="2000" i="0" dirty="0" smtClean="0">
                <a:solidFill>
                  <a:srgbClr val="00B0F0"/>
                </a:solidFill>
              </a:rPr>
              <a:t>Product Used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000" i="0" dirty="0" err="1" smtClean="0">
                <a:solidFill>
                  <a:schemeClr val="tx1"/>
                </a:solidFill>
              </a:rPr>
              <a:t>Wharfadale</a:t>
            </a:r>
            <a:r>
              <a:rPr lang="en-US" sz="2000" i="0" dirty="0" smtClean="0">
                <a:solidFill>
                  <a:schemeClr val="tx1"/>
                </a:solidFill>
              </a:rPr>
              <a:t> Titan15 2-way Speaker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000" i="0" dirty="0" err="1" smtClean="0">
                <a:solidFill>
                  <a:schemeClr val="tx1"/>
                </a:solidFill>
              </a:rPr>
              <a:t>Studiomaster</a:t>
            </a:r>
            <a:r>
              <a:rPr lang="en-US" sz="2000" i="0" dirty="0" smtClean="0">
                <a:solidFill>
                  <a:schemeClr val="tx1"/>
                </a:solidFill>
              </a:rPr>
              <a:t> PA 2.0  Power Amp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000" i="0" dirty="0" err="1" smtClean="0">
                <a:solidFill>
                  <a:schemeClr val="tx1"/>
                </a:solidFill>
              </a:rPr>
              <a:t>Studiomaster</a:t>
            </a:r>
            <a:r>
              <a:rPr lang="en-US" sz="2000" i="0" dirty="0" smtClean="0">
                <a:solidFill>
                  <a:schemeClr val="tx1"/>
                </a:solidFill>
              </a:rPr>
              <a:t> Diapro16.3 16ch Mixer Board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000" i="0" dirty="0" err="1" smtClean="0">
                <a:solidFill>
                  <a:schemeClr val="tx1"/>
                </a:solidFill>
              </a:rPr>
              <a:t>Shure</a:t>
            </a:r>
            <a:r>
              <a:rPr lang="en-US" sz="2000" i="0" dirty="0" smtClean="0">
                <a:solidFill>
                  <a:schemeClr val="tx1"/>
                </a:solidFill>
              </a:rPr>
              <a:t> SM58 Microphone, </a:t>
            </a:r>
            <a:r>
              <a:rPr lang="en-US" sz="2000" i="0" dirty="0" err="1" smtClean="0">
                <a:solidFill>
                  <a:schemeClr val="tx1"/>
                </a:solidFill>
              </a:rPr>
              <a:t>Ahuja</a:t>
            </a:r>
            <a:r>
              <a:rPr lang="en-US" sz="2000" i="0" dirty="0" smtClean="0">
                <a:solidFill>
                  <a:schemeClr val="tx1"/>
                </a:solidFill>
              </a:rPr>
              <a:t> SHM1000XLR</a:t>
            </a:r>
            <a:r>
              <a:rPr lang="en-US" sz="2000" i="0" dirty="0" smtClean="0">
                <a:solidFill>
                  <a:schemeClr val="tx1"/>
                </a:solidFill>
              </a:rPr>
              <a:t>, AUD101XLR Microphones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en-US" sz="2000" i="0" dirty="0" smtClean="0">
              <a:solidFill>
                <a:schemeClr val="tx1"/>
              </a:solidFill>
            </a:endParaRPr>
          </a:p>
          <a:p>
            <a:pPr algn="ctr"/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530464" y="342900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20140409_17545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861" r="9861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98612" y="457200"/>
            <a:ext cx="3505200" cy="685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ST JOHNS  CHURCH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4212" y="1910477"/>
            <a:ext cx="5105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JBL Speaker System Installed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Product Used</a:t>
            </a:r>
          </a:p>
          <a:p>
            <a:r>
              <a:rPr lang="en-US" dirty="0" smtClean="0"/>
              <a:t>JBL JRX215 2-way Speaker System</a:t>
            </a:r>
          </a:p>
          <a:p>
            <a:r>
              <a:rPr lang="en-US" dirty="0" smtClean="0"/>
              <a:t>Crown XLI Series Power Amplifiers</a:t>
            </a:r>
          </a:p>
          <a:p>
            <a:r>
              <a:rPr lang="en-US" dirty="0" err="1" smtClean="0"/>
              <a:t>AllenHeath</a:t>
            </a:r>
            <a:r>
              <a:rPr lang="en-US" dirty="0" smtClean="0"/>
              <a:t> 16Ch Mixer Board</a:t>
            </a:r>
          </a:p>
          <a:p>
            <a:r>
              <a:rPr lang="en-US" dirty="0" err="1" smtClean="0"/>
              <a:t>Shure</a:t>
            </a:r>
            <a:r>
              <a:rPr lang="en-US" dirty="0" smtClean="0"/>
              <a:t> Microphones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20170104_19333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554" r="23554"/>
          <a:stretch>
            <a:fillRect/>
          </a:stretch>
        </p:blipFill>
        <p:spPr/>
      </p:pic>
      <p:pic>
        <p:nvPicPr>
          <p:cNvPr id="11" name="Picture Placeholder 10" descr="20170104_193422.jpg"/>
          <p:cNvPicPr>
            <a:picLocks noGrp="1" noChangeAspect="1"/>
          </p:cNvPicPr>
          <p:nvPr>
            <p:ph type="pic" idx="10"/>
          </p:nvPr>
        </p:nvPicPr>
        <p:blipFill>
          <a:blip r:embed="rId3" cstate="print"/>
          <a:srcRect l="23554" r="23554"/>
          <a:stretch>
            <a:fillRect/>
          </a:stretch>
        </p:blipFill>
        <p:spPr>
          <a:xfrm rot="5400000">
            <a:off x="2894012" y="1828800"/>
            <a:ext cx="5638800" cy="32004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7847012" y="685800"/>
            <a:ext cx="4038599" cy="6096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CSI SCUDDER CHURCH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4612" y="1676400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err="1" smtClean="0"/>
              <a:t>Studiomaster</a:t>
            </a:r>
            <a:r>
              <a:rPr lang="en-US" dirty="0" smtClean="0"/>
              <a:t> Speaker System Installed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Product Used</a:t>
            </a:r>
          </a:p>
          <a:p>
            <a:r>
              <a:rPr lang="en-US" dirty="0" err="1" smtClean="0"/>
              <a:t>Studiomaster</a:t>
            </a:r>
            <a:r>
              <a:rPr lang="en-US" dirty="0" smtClean="0"/>
              <a:t> EKS 151 2-way Speaker</a:t>
            </a:r>
          </a:p>
          <a:p>
            <a:r>
              <a:rPr lang="en-US" dirty="0" err="1" smtClean="0"/>
              <a:t>Studiomaster</a:t>
            </a:r>
            <a:r>
              <a:rPr lang="en-US" dirty="0" smtClean="0"/>
              <a:t> PA2.0 Power Amp</a:t>
            </a:r>
          </a:p>
          <a:p>
            <a:r>
              <a:rPr lang="en-US" dirty="0" err="1" smtClean="0"/>
              <a:t>Studiomaster</a:t>
            </a:r>
            <a:r>
              <a:rPr lang="en-US" dirty="0" smtClean="0"/>
              <a:t> 18ch Mixer Board</a:t>
            </a:r>
          </a:p>
          <a:p>
            <a:r>
              <a:rPr lang="en-US" dirty="0" err="1" smtClean="0"/>
              <a:t>Shure</a:t>
            </a:r>
            <a:r>
              <a:rPr lang="en-US" dirty="0" smtClean="0"/>
              <a:t> SM58, MX418C Microphones</a:t>
            </a:r>
          </a:p>
          <a:p>
            <a:r>
              <a:rPr lang="en-US" dirty="0" smtClean="0"/>
              <a:t>AHUJA SHM1000XLR, AUD101XLR Microphones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2012-10-10 12.16.3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554" r="2355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43523" y="533400"/>
            <a:ext cx="3124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AUXILLIUM CHURCH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8012" y="2133600"/>
            <a:ext cx="3960813" cy="3124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JBL Speaker System Installed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Product Used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Crown JRX 215 2-Way Speaker System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Crown XLI series Power Amp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AllenHeath</a:t>
            </a:r>
            <a:r>
              <a:rPr lang="en-US" dirty="0" smtClean="0"/>
              <a:t> 32ch </a:t>
            </a:r>
            <a:r>
              <a:rPr lang="en-US" dirty="0" err="1" smtClean="0"/>
              <a:t>MixerBoard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err="1" smtClean="0"/>
              <a:t>Shure</a:t>
            </a:r>
            <a:r>
              <a:rPr lang="en-US" dirty="0" smtClean="0"/>
              <a:t> Microphones</a:t>
            </a:r>
            <a:endParaRPr lang="en-US" dirty="0"/>
          </a:p>
        </p:txBody>
      </p:sp>
      <p:pic>
        <p:nvPicPr>
          <p:cNvPr id="7" name="Picture Placeholder 6" descr="2013-12-15 10.55.12.jpg"/>
          <p:cNvPicPr>
            <a:picLocks noGrp="1" noChangeAspect="1"/>
          </p:cNvPicPr>
          <p:nvPr>
            <p:ph type="pic" idx="10"/>
          </p:nvPr>
        </p:nvPicPr>
        <p:blipFill>
          <a:blip r:embed="rId3" cstate="print"/>
          <a:srcRect l="23554" r="23554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4" y="990601"/>
            <a:ext cx="9144000" cy="35814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THANK YOU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Final Logo-signalsolutions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782" r="2782"/>
          <a:stretch>
            <a:fillRect/>
          </a:stretch>
        </p:blipFill>
        <p:spPr>
          <a:xfrm>
            <a:off x="3122612" y="1066800"/>
            <a:ext cx="6400800" cy="2819400"/>
          </a:xfrm>
        </p:spPr>
      </p:pic>
    </p:spTree>
    <p:extLst>
      <p:ext uri="{BB962C8B-B14F-4D97-AF65-F5344CB8AC3E}">
        <p14:creationId xmlns:p14="http://schemas.microsoft.com/office/powerpoint/2010/main" xmlns="" val="932876014"/>
      </p:ext>
    </p:extLst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813332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1437111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Create a graduation or reunion photo album with this PowerPoint presentation template that features a black background, widescreen (16X9) format, and a variety of photo layouts including some with captions.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2012-01-09T21:24:00+00:00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TP102813326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765936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0CD1DC-7B00-4540-ACC6-9BF6C26D4E2F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29C8F2D3-14B3-419F-90A1-087E04E0E8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2BD500-86A2-4B83-B3BD-F96F7DEC8D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tf02813332</Template>
  <TotalTime>0</TotalTime>
  <Words>118</Words>
  <Application>Microsoft Office PowerPoint</Application>
  <PresentationFormat>Custom</PresentationFormat>
  <Paragraphs>36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tf02813332</vt:lpstr>
      <vt:lpstr>  CHURCH  AV INSTALLATION</vt:lpstr>
      <vt:lpstr>Slide 2</vt:lpstr>
      <vt:lpstr>Slide 3</vt:lpstr>
      <vt:lpstr>Slide 4</vt:lpstr>
      <vt:lpstr>AUXILLIUM CHURCH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2017-03-14T07:02:56Z</dcterms:created>
  <dcterms:modified xsi:type="dcterms:W3CDTF">2017-03-28T16:25:24Z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