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6" r:id="rId6"/>
    <p:sldId id="284" r:id="rId7"/>
    <p:sldId id="286" r:id="rId8"/>
    <p:sldId id="287" r:id="rId9"/>
    <p:sldId id="288" r:id="rId10"/>
    <p:sldId id="293" r:id="rId11"/>
    <p:sldId id="294" r:id="rId12"/>
    <p:sldId id="256" r:id="rId13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28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4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/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smtClean="0"/>
              <a:t>CONFERENCE </a:t>
            </a:r>
            <a:br>
              <a:rPr lang="en-US" sz="4800" smtClean="0"/>
            </a:br>
            <a:r>
              <a:rPr lang="en-US" sz="4800" smtClean="0"/>
              <a:t>AND </a:t>
            </a:r>
            <a:br>
              <a:rPr lang="en-US" sz="4800" smtClean="0"/>
            </a:br>
            <a:r>
              <a:rPr lang="en-US" sz="4800" smtClean="0"/>
              <a:t>BOARDROOM</a:t>
            </a:r>
            <a:br>
              <a:rPr lang="en-US" sz="4800" smtClean="0"/>
            </a:br>
            <a:r>
              <a:rPr lang="en-US" sz="4800" smtClean="0"/>
              <a:t>INSTALLATIONS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6613" y="-76200"/>
            <a:ext cx="31242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VIT</a:t>
            </a:r>
            <a:br>
              <a:rPr lang="en-US" sz="2800" b="1" dirty="0" smtClean="0"/>
            </a:br>
            <a:r>
              <a:rPr lang="en-US" sz="2800" b="1" dirty="0" smtClean="0"/>
              <a:t>LAW COLLEGE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1212" y="1143000"/>
            <a:ext cx="4876800" cy="51054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Ahuja</a:t>
            </a:r>
            <a:r>
              <a:rPr lang="en-US" dirty="0" smtClean="0"/>
              <a:t> Conference System Installed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Customer requirement</a:t>
            </a:r>
          </a:p>
          <a:p>
            <a:r>
              <a:rPr lang="en-US" dirty="0" smtClean="0"/>
              <a:t>The client wanted a Audio Visual solution for a mockup court room.</a:t>
            </a:r>
          </a:p>
          <a:p>
            <a:r>
              <a:rPr lang="en-US" dirty="0" smtClean="0"/>
              <a:t>A conference room was proposed which has a chairman unit and 2 delegate </a:t>
            </a:r>
            <a:r>
              <a:rPr lang="en-US" dirty="0" err="1" smtClean="0"/>
              <a:t>unit.The</a:t>
            </a:r>
            <a:r>
              <a:rPr lang="en-US" dirty="0" smtClean="0"/>
              <a:t> chairman unit can control the delegate </a:t>
            </a:r>
            <a:r>
              <a:rPr lang="en-US" dirty="0" err="1" smtClean="0"/>
              <a:t>unit.On</a:t>
            </a:r>
            <a:r>
              <a:rPr lang="en-US" dirty="0" smtClean="0"/>
              <a:t> the Video solution part all the court proceedings can be captured through cameras  and viewed  by a 40”LED TV which is outside the court room.</a:t>
            </a:r>
          </a:p>
          <a:p>
            <a:r>
              <a:rPr lang="en-US" dirty="0" smtClean="0"/>
              <a:t>Product Used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Ahuja</a:t>
            </a:r>
            <a:r>
              <a:rPr lang="en-US" dirty="0" smtClean="0"/>
              <a:t> Conference System with </a:t>
            </a:r>
            <a:r>
              <a:rPr lang="en-US" dirty="0" err="1" smtClean="0"/>
              <a:t>Cahirman</a:t>
            </a:r>
            <a:r>
              <a:rPr lang="en-US" dirty="0" smtClean="0"/>
              <a:t> n Delegate Unit.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Ceiling Speakers and </a:t>
            </a:r>
            <a:r>
              <a:rPr lang="en-US" dirty="0" err="1" smtClean="0"/>
              <a:t>Amlifiers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SAMSUNG </a:t>
            </a:r>
            <a:r>
              <a:rPr lang="en-US" dirty="0" smtClean="0"/>
              <a:t>40” LED panel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HONEYWELL 3mp IP Bullet camera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Placeholder 6" descr="2016-02-05 20.32.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450" b="3450"/>
          <a:stretch>
            <a:fillRect/>
          </a:stretch>
        </p:blipFill>
        <p:spPr>
          <a:xfrm>
            <a:off x="0" y="609600"/>
            <a:ext cx="6932612" cy="5638800"/>
          </a:xfrm>
        </p:spPr>
      </p:pic>
    </p:spTree>
    <p:extLst>
      <p:ext uri="{BB962C8B-B14F-4D97-AF65-F5344CB8AC3E}">
        <p14:creationId xmlns=""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990600"/>
            <a:ext cx="50292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ABDUL HAKEEM COLLEGE</a:t>
            </a:r>
          </a:p>
          <a:p>
            <a:pPr algn="ctr"/>
            <a:endParaRPr lang="en-US" sz="4000" dirty="0"/>
          </a:p>
        </p:txBody>
      </p:sp>
      <p:pic>
        <p:nvPicPr>
          <p:cNvPr id="6" name="Picture Placeholder 5" descr="2015-03-16 16.54.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475412" y="1383268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Ahuja</a:t>
            </a:r>
            <a:r>
              <a:rPr lang="en-US" dirty="0" smtClean="0"/>
              <a:t> Wireless Conference System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Product  used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AHUJA  </a:t>
            </a:r>
            <a:r>
              <a:rPr lang="en-US" dirty="0" smtClean="0"/>
              <a:t>AWM400V Wireless </a:t>
            </a:r>
            <a:r>
              <a:rPr lang="en-US" dirty="0" smtClean="0"/>
              <a:t>C</a:t>
            </a:r>
            <a:r>
              <a:rPr lang="en-US" dirty="0" smtClean="0"/>
              <a:t>onference System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AHUJA </a:t>
            </a:r>
            <a:r>
              <a:rPr lang="en-US" dirty="0" smtClean="0"/>
              <a:t> DPR125 USB Recording  Amplifier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AHUJA PS500T 2 way Wall Speaker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3523" y="762000"/>
            <a:ext cx="31242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CMC</a:t>
            </a:r>
            <a:br>
              <a:rPr lang="en-US" sz="2800" dirty="0" smtClean="0"/>
            </a:br>
            <a:r>
              <a:rPr lang="en-US" sz="2800" dirty="0" smtClean="0"/>
              <a:t>DISTANCE EDUCATION DEPARTMENT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3429000"/>
            <a:ext cx="3124200" cy="1828800"/>
          </a:xfrm>
        </p:spPr>
        <p:txBody>
          <a:bodyPr/>
          <a:lstStyle/>
          <a:p>
            <a:pPr algn="ctr"/>
            <a:r>
              <a:rPr lang="en-US" dirty="0" smtClean="0"/>
              <a:t>Installation of projector in a Board Room</a:t>
            </a:r>
            <a:endParaRPr lang="en-US" dirty="0"/>
          </a:p>
        </p:txBody>
      </p:sp>
      <p:pic>
        <p:nvPicPr>
          <p:cNvPr id="9" name="Picture Placeholder 8" descr="2012-10-11 16.53.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54" r="23554"/>
          <a:stretch>
            <a:fillRect/>
          </a:stretch>
        </p:blipFill>
        <p:spPr/>
      </p:pic>
      <p:pic>
        <p:nvPicPr>
          <p:cNvPr id="11" name="Picture Placeholder 10" descr="2012-10-11 16.53.28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54" r="2355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685800"/>
            <a:ext cx="5029200" cy="1295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SEVENTHDAY ADVENTIST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CONFERENCE ROOM</a:t>
            </a:r>
            <a:endParaRPr lang="en-US" dirty="0"/>
          </a:p>
        </p:txBody>
      </p:sp>
      <p:pic>
        <p:nvPicPr>
          <p:cNvPr id="8" name="Picture Placeholder 7" descr="20161110_1649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856412" y="3276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3012" y="21336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Audio Video </a:t>
            </a:r>
            <a:r>
              <a:rPr lang="en-US" dirty="0" smtClean="0"/>
              <a:t>Solution was implemented for </a:t>
            </a:r>
            <a:r>
              <a:rPr lang="en-US" dirty="0" smtClean="0"/>
              <a:t>a Conference </a:t>
            </a:r>
            <a:r>
              <a:rPr lang="en-US" dirty="0" smtClean="0"/>
              <a:t>H</a:t>
            </a:r>
            <a:r>
              <a:rPr lang="en-US" dirty="0" smtClean="0"/>
              <a:t>all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Products Used</a:t>
            </a:r>
          </a:p>
          <a:p>
            <a:endParaRPr lang="en-US" dirty="0" smtClean="0"/>
          </a:p>
          <a:p>
            <a:r>
              <a:rPr lang="en-US" dirty="0" smtClean="0"/>
              <a:t>AHUJA </a:t>
            </a:r>
            <a:r>
              <a:rPr lang="en-US" dirty="0" smtClean="0"/>
              <a:t>SMX602T 2 </a:t>
            </a:r>
            <a:r>
              <a:rPr lang="en-US" dirty="0" smtClean="0"/>
              <a:t>Way Wall </a:t>
            </a:r>
            <a:r>
              <a:rPr lang="en-US" dirty="0" smtClean="0"/>
              <a:t>Speaker</a:t>
            </a:r>
          </a:p>
          <a:p>
            <a:r>
              <a:rPr lang="en-US" dirty="0" smtClean="0"/>
              <a:t>AHUJA TZA2000 2 Zone USB Amplifier</a:t>
            </a:r>
          </a:p>
          <a:p>
            <a:r>
              <a:rPr lang="en-US" dirty="0" smtClean="0"/>
              <a:t>AHUJA AGN480 </a:t>
            </a:r>
            <a:r>
              <a:rPr lang="en-US" dirty="0" err="1" smtClean="0"/>
              <a:t>GooseNeck</a:t>
            </a:r>
            <a:r>
              <a:rPr lang="en-US" dirty="0" smtClean="0"/>
              <a:t> Podium Microphone</a:t>
            </a:r>
          </a:p>
          <a:p>
            <a:r>
              <a:rPr lang="en-US" dirty="0" err="1" smtClean="0"/>
              <a:t>Studiomaster</a:t>
            </a:r>
            <a:r>
              <a:rPr lang="en-US" dirty="0" smtClean="0"/>
              <a:t> BR48 Dual Hand Held Wireless Microphone</a:t>
            </a:r>
          </a:p>
          <a:p>
            <a:r>
              <a:rPr lang="en-US" dirty="0" smtClean="0"/>
              <a:t>Epson EB-X36 LCD Projector</a:t>
            </a:r>
            <a:endParaRPr lang="en-US" dirty="0"/>
          </a:p>
          <a:p>
            <a:r>
              <a:rPr lang="en-US" dirty="0" smtClean="0"/>
              <a:t>Liberty 6x8 MW Wall Mount </a:t>
            </a:r>
            <a:r>
              <a:rPr lang="en-US" dirty="0" err="1" smtClean="0"/>
              <a:t>Motorised</a:t>
            </a:r>
            <a:r>
              <a:rPr lang="en-US" dirty="0" smtClean="0"/>
              <a:t> Projector Screen</a:t>
            </a:r>
          </a:p>
          <a:p>
            <a:endParaRPr lang="en-US" dirty="0" smtClean="0"/>
          </a:p>
          <a:p>
            <a:r>
              <a:rPr lang="en-US" dirty="0" smtClean="0"/>
              <a:t>The Podium has an Interactive Display Panel which is connected to the Projector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61229_1531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762000"/>
            <a:ext cx="5029200" cy="2514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VALLI EXPORTS </a:t>
            </a:r>
            <a:r>
              <a:rPr lang="en-US" dirty="0" smtClean="0"/>
              <a:t>CHENNAI</a:t>
            </a:r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BOARD ROOM</a:t>
            </a:r>
          </a:p>
          <a:p>
            <a:pPr algn="ctr"/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75412" y="2209800"/>
            <a:ext cx="5257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Audio Video Solution was </a:t>
            </a:r>
            <a:r>
              <a:rPr lang="en-US" dirty="0" smtClean="0"/>
              <a:t>implemented for </a:t>
            </a:r>
            <a:r>
              <a:rPr lang="en-US" dirty="0" smtClean="0"/>
              <a:t>a Board </a:t>
            </a:r>
            <a:r>
              <a:rPr lang="en-US" dirty="0" smtClean="0"/>
              <a:t>Room.</a:t>
            </a:r>
          </a:p>
          <a:p>
            <a:endParaRPr lang="en-US" dirty="0" smtClean="0"/>
          </a:p>
          <a:p>
            <a:r>
              <a:rPr lang="en-US" dirty="0" smtClean="0"/>
              <a:t>Provided a Wireless Conference System for the Board Room with Amplifier and Speaker</a:t>
            </a:r>
          </a:p>
          <a:p>
            <a:endParaRPr lang="en-US" dirty="0" smtClean="0"/>
          </a:p>
          <a:p>
            <a:r>
              <a:rPr lang="en-US" dirty="0" smtClean="0"/>
              <a:t>Epson EB535W Short Throw Projector and Liberty 5x7  </a:t>
            </a:r>
            <a:r>
              <a:rPr lang="en-US" dirty="0" err="1" smtClean="0"/>
              <a:t>Motorised</a:t>
            </a:r>
            <a:r>
              <a:rPr lang="en-US" dirty="0" smtClean="0"/>
              <a:t>  Projector Screen  was Installed</a:t>
            </a:r>
          </a:p>
          <a:p>
            <a:endParaRPr lang="en-US" dirty="0" smtClean="0"/>
          </a:p>
          <a:p>
            <a:r>
              <a:rPr lang="en-US" dirty="0" smtClean="0"/>
              <a:t>Projector is connected to the cable </a:t>
            </a:r>
            <a:r>
              <a:rPr lang="en-US" dirty="0" err="1" smtClean="0"/>
              <a:t>cuby</a:t>
            </a:r>
            <a:r>
              <a:rPr lang="en-US" dirty="0" smtClean="0"/>
              <a:t> flush mounted on the Conference table 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61229_1531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61" r="9861"/>
          <a:stretch>
            <a:fillRect/>
          </a:stretch>
        </p:blipFill>
        <p:spPr>
          <a:xfrm rot="5400000">
            <a:off x="0" y="609600"/>
            <a:ext cx="6035040" cy="5638800"/>
          </a:xfrm>
        </p:spPr>
      </p:pic>
      <p:pic>
        <p:nvPicPr>
          <p:cNvPr id="5" name="Picture Placeholder 4" descr="20161229_153159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9861" r="9861"/>
          <a:stretch>
            <a:fillRect/>
          </a:stretch>
        </p:blipFill>
        <p:spPr>
          <a:xfrm rot="5400000">
            <a:off x="6153785" y="609600"/>
            <a:ext cx="6035040" cy="56388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61022_1427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609600"/>
            <a:ext cx="50292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CHAMUNDI DYE CAST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0212" y="2057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of Projector and  Screen in a </a:t>
            </a:r>
            <a:r>
              <a:rPr lang="en-US" dirty="0" err="1" smtClean="0"/>
              <a:t>BoardRoom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Product Used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EPSON </a:t>
            </a:r>
            <a:r>
              <a:rPr lang="en-US" dirty="0" smtClean="0"/>
              <a:t>EB X31 LCD Projector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Liberty 5x7 Wall Mount Projector Screen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>
          <a:xfrm>
            <a:off x="2741612" y="609600"/>
            <a:ext cx="6477000" cy="3352800"/>
          </a:xfrm>
        </p:spPr>
      </p:pic>
    </p:spTree>
    <p:extLst>
      <p:ext uri="{BB962C8B-B14F-4D97-AF65-F5344CB8AC3E}">
        <p14:creationId xmlns="" xmlns:p14="http://schemas.microsoft.com/office/powerpoint/2010/main" val="932876014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1437111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Create a graduation or reunion photo album with this PowerPoint presentation template that features a black background, widescreen (16X9) format, and a variety of photo layouts including some with captions.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2012-01-09T21:24:00+00:00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TP102813326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765936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82BD500-86A2-4B83-B3BD-F96F7DEC8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8F2D3-14B3-419F-90A1-087E04E0E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CD1DC-7B00-4540-ACC6-9BF6C26D4E2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tf02813332</Template>
  <TotalTime>0</TotalTime>
  <Words>274</Words>
  <Application>Microsoft Office PowerPoint</Application>
  <PresentationFormat>Custom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tf02813332</vt:lpstr>
      <vt:lpstr>  CONFERENCE  AND  BOARDROOM INSTALLATIONS</vt:lpstr>
      <vt:lpstr>VIT LAW COLLEGE</vt:lpstr>
      <vt:lpstr>Slide 3</vt:lpstr>
      <vt:lpstr>CMC DISTANCE EDUCATION DEPARTMENT</vt:lpstr>
      <vt:lpstr>Slide 5</vt:lpstr>
      <vt:lpstr>Slide 6</vt:lpstr>
      <vt:lpstr>Slide 7</vt:lpstr>
      <vt:lpstr>Slide 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2017-03-14T07:02:56Z</dcterms:created>
  <dcterms:modified xsi:type="dcterms:W3CDTF">2017-03-28T17:55:13Z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