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4"/>
  </p:notesMasterIdLst>
  <p:handoutMasterIdLst>
    <p:handoutMasterId r:id="rId15"/>
  </p:handoutMasterIdLst>
  <p:sldIdLst>
    <p:sldId id="265" r:id="rId5"/>
    <p:sldId id="297" r:id="rId6"/>
    <p:sldId id="267" r:id="rId7"/>
    <p:sldId id="292" r:id="rId8"/>
    <p:sldId id="296" r:id="rId9"/>
    <p:sldId id="293" r:id="rId10"/>
    <p:sldId id="299" r:id="rId11"/>
    <p:sldId id="295" r:id="rId12"/>
    <p:sldId id="256" r:id="rId13"/>
  </p:sldIdLst>
  <p:sldSz cx="12188825"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28" autoAdjust="0"/>
    <p:restoredTop sz="94629" autoAdjust="0"/>
  </p:normalViewPr>
  <p:slideViewPr>
    <p:cSldViewPr showGuides="1">
      <p:cViewPr varScale="1">
        <p:scale>
          <a:sx n="91" d="100"/>
          <a:sy n="91" d="100"/>
        </p:scale>
        <p:origin x="-144" y="-114"/>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62" d="100"/>
          <a:sy n="62" d="100"/>
        </p:scale>
        <p:origin x="1950" y="72"/>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sz="quarter" idx="1"/>
          </p:nvPr>
        </p:nvSpPr>
        <p:spPr>
          <a:xfrm>
            <a:off x="3978132" y="1"/>
            <a:ext cx="3043343" cy="465455"/>
          </a:xfrm>
          <a:prstGeom prst="rect">
            <a:avLst/>
          </a:prstGeom>
        </p:spPr>
        <p:txBody>
          <a:bodyPr vert="horz" lIns="93324" tIns="46662" rIns="93324" bIns="46662" rtlCol="0"/>
          <a:lstStyle>
            <a:lvl1pPr algn="r">
              <a:defRPr sz="1200"/>
            </a:lvl1pPr>
          </a:lstStyle>
          <a:p>
            <a:fld id="{739FF845-BB4A-479D-8C06-522C1DBAB2F9}" type="datetimeFigureOut">
              <a:rPr lang="en-US"/>
              <a:pPr/>
              <a:t>3/28/2017</a:t>
            </a:fld>
            <a:endParaRPr/>
          </a:p>
        </p:txBody>
      </p:sp>
      <p:sp>
        <p:nvSpPr>
          <p:cNvPr id="4" name="Footer Placeholder 3"/>
          <p:cNvSpPr>
            <a:spLocks noGrp="1"/>
          </p:cNvSpPr>
          <p:nvPr>
            <p:ph type="ftr" sz="quarter" idx="2"/>
          </p:nvPr>
        </p:nvSpPr>
        <p:spPr>
          <a:xfrm>
            <a:off x="0" y="8842030"/>
            <a:ext cx="3043343" cy="465455"/>
          </a:xfrm>
          <a:prstGeom prst="rect">
            <a:avLst/>
          </a:prstGeom>
        </p:spPr>
        <p:txBody>
          <a:bodyPr vert="horz" lIns="93324" tIns="46662" rIns="93324" bIns="46662" rtlCol="0" anchor="b"/>
          <a:lstStyle>
            <a:lvl1pPr algn="l">
              <a:defRPr sz="1200"/>
            </a:lvl1pPr>
          </a:lstStyle>
          <a:p>
            <a:endParaRPr/>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24" tIns="46662" rIns="93324" bIns="46662" rtlCol="0" anchor="b"/>
          <a:lstStyle>
            <a:lvl1pPr algn="r">
              <a:defRPr sz="1200"/>
            </a:lvl1pPr>
          </a:lstStyle>
          <a:p>
            <a:fld id="{C4FD142E-5B44-489E-8F73-9E67242E680D}" type="slidenum">
              <a:rPr/>
              <a:pPr/>
              <a:t>‹#›</a:t>
            </a:fld>
            <a:endParaRPr/>
          </a:p>
        </p:txBody>
      </p:sp>
    </p:spTree>
    <p:extLst>
      <p:ext uri="{BB962C8B-B14F-4D97-AF65-F5344CB8AC3E}">
        <p14:creationId xmlns="" xmlns:p14="http://schemas.microsoft.com/office/powerpoint/2010/main" val="21961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idx="1"/>
          </p:nvPr>
        </p:nvSpPr>
        <p:spPr>
          <a:xfrm>
            <a:off x="3978132" y="1"/>
            <a:ext cx="3043343" cy="465455"/>
          </a:xfrm>
          <a:prstGeom prst="rect">
            <a:avLst/>
          </a:prstGeom>
        </p:spPr>
        <p:txBody>
          <a:bodyPr vert="horz" lIns="93324" tIns="46662" rIns="93324" bIns="46662" rtlCol="0"/>
          <a:lstStyle>
            <a:lvl1pPr algn="r">
              <a:defRPr sz="1200"/>
            </a:lvl1pPr>
          </a:lstStyle>
          <a:p>
            <a:fld id="{3ABD2D7A-D230-4F91-BD59-0A39C2703BA8}" type="datetimeFigureOut">
              <a:rPr lang="en-US"/>
              <a:pPr/>
              <a:t>3/28/2017</a:t>
            </a:fld>
            <a:endParaRPr/>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24" tIns="46662" rIns="93324" bIns="46662" rtlCol="0" anchor="b"/>
          <a:lstStyle>
            <a:lvl1pPr algn="l">
              <a:defRPr sz="1200"/>
            </a:lvl1pPr>
          </a:lstStyle>
          <a:p>
            <a:endParaRPr/>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24" tIns="46662" rIns="93324" bIns="46662" rtlCol="0" anchor="b"/>
          <a:lstStyle>
            <a:lvl1pPr algn="r">
              <a:defRPr sz="1200"/>
            </a:lvl1pPr>
          </a:lstStyle>
          <a:p>
            <a:fld id="{F93199CD-3E1B-4AE6-990F-76F925F5EA9F}" type="slidenum">
              <a:rPr/>
              <a:pPr/>
              <a:t>‹#›</a:t>
            </a:fld>
            <a:endParaRPr/>
          </a:p>
        </p:txBody>
      </p:sp>
    </p:spTree>
    <p:extLst>
      <p:ext uri="{BB962C8B-B14F-4D97-AF65-F5344CB8AC3E}">
        <p14:creationId xmlns=""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pPr/>
              <a:t>1</a:t>
            </a:fld>
            <a:endParaRPr lang="en-US"/>
          </a:p>
        </p:txBody>
      </p:sp>
    </p:spTree>
    <p:extLst>
      <p:ext uri="{BB962C8B-B14F-4D97-AF65-F5344CB8AC3E}">
        <p14:creationId xmlns="" xmlns:p14="http://schemas.microsoft.com/office/powerpoint/2010/main" val="92758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pPr/>
              <a:t>3</a:t>
            </a:fld>
            <a:endParaRPr lang="en-US"/>
          </a:p>
        </p:txBody>
      </p:sp>
    </p:spTree>
    <p:extLst>
      <p:ext uri="{BB962C8B-B14F-4D97-AF65-F5344CB8AC3E}">
        <p14:creationId xmlns="" xmlns:p14="http://schemas.microsoft.com/office/powerpoint/2010/main" val="4267729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pPr/>
              <a:t>9</a:t>
            </a:fld>
            <a:endParaRPr lang="en-US"/>
          </a:p>
        </p:txBody>
      </p:sp>
    </p:spTree>
    <p:extLst>
      <p:ext uri="{BB962C8B-B14F-4D97-AF65-F5344CB8AC3E}">
        <p14:creationId xmlns="" xmlns:p14="http://schemas.microsoft.com/office/powerpoint/2010/main" val="1437497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4" y="1600201"/>
            <a:ext cx="9144000" cy="2971799"/>
          </a:xfrm>
        </p:spPr>
        <p:txBody>
          <a:bodyPr anchor="b">
            <a:normAutofit/>
          </a:bodyPr>
          <a:lstStyle>
            <a:lvl1pPr>
              <a:lnSpc>
                <a:spcPct val="85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522412" y="4724400"/>
            <a:ext cx="9144001" cy="990600"/>
          </a:xfrm>
        </p:spPr>
        <p:txBody>
          <a:bodyPr>
            <a:normAutofit/>
          </a:bodyPr>
          <a:lstStyle>
            <a:lvl1pPr marL="0" indent="0" algn="l">
              <a:spcBef>
                <a:spcPts val="0"/>
              </a:spcBef>
              <a:buNone/>
              <a:defRPr sz="2400" cap="none"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03F41C87-7AD9-4845-A077-840E4A0F3F06}" type="datetimeFigureOut">
              <a:rPr lang="en-US"/>
              <a:pPr/>
              <a:t>3/28/2017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949990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Equal Pictur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609600"/>
            <a:ext cx="6035040" cy="56388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Picture Placeholder 2"/>
          <p:cNvSpPr>
            <a:spLocks noGrp="1"/>
          </p:cNvSpPr>
          <p:nvPr>
            <p:ph type="pic" idx="10"/>
          </p:nvPr>
        </p:nvSpPr>
        <p:spPr>
          <a:xfrm>
            <a:off x="6153785" y="609600"/>
            <a:ext cx="6035040" cy="56388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Date Placeholder 1"/>
          <p:cNvSpPr>
            <a:spLocks noGrp="1"/>
          </p:cNvSpPr>
          <p:nvPr>
            <p:ph type="dt" sz="half" idx="11"/>
          </p:nvPr>
        </p:nvSpPr>
        <p:spPr/>
        <p:txBody>
          <a:bodyPr/>
          <a:lstStyle/>
          <a:p>
            <a:fld id="{03F41C87-7AD9-4845-A077-840E4A0F3F06}" type="datetimeFigureOut">
              <a:rPr lang="en-US"/>
              <a:pPr/>
              <a:t>3/28/2017</a:t>
            </a:fld>
            <a:endParaRPr/>
          </a:p>
        </p:txBody>
      </p:sp>
      <p:sp>
        <p:nvSpPr>
          <p:cNvPr id="8" name="Footer Placeholder 7"/>
          <p:cNvSpPr>
            <a:spLocks noGrp="1"/>
          </p:cNvSpPr>
          <p:nvPr>
            <p:ph type="ftr" sz="quarter" idx="12"/>
          </p:nvPr>
        </p:nvSpPr>
        <p:spPr/>
        <p:txBody>
          <a:bodyPr/>
          <a:lstStyle/>
          <a:p>
            <a:endParaRPr/>
          </a:p>
        </p:txBody>
      </p:sp>
      <p:sp>
        <p:nvSpPr>
          <p:cNvPr id="9" name="Slide Number Placeholder 8"/>
          <p:cNvSpPr>
            <a:spLocks noGrp="1"/>
          </p:cNvSpPr>
          <p:nvPr>
            <p:ph type="sldNum" sz="quarter" idx="13"/>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670662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hree Vertical Pictures">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0" y="609600"/>
            <a:ext cx="3977640" cy="56388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a:off x="4105592" y="609600"/>
            <a:ext cx="3977640" cy="56388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Picture Placeholder 2"/>
          <p:cNvSpPr>
            <a:spLocks noGrp="1"/>
          </p:cNvSpPr>
          <p:nvPr>
            <p:ph type="pic" idx="10"/>
          </p:nvPr>
        </p:nvSpPr>
        <p:spPr>
          <a:xfrm>
            <a:off x="8211185" y="609600"/>
            <a:ext cx="3977640" cy="56388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Date Placeholder 1"/>
          <p:cNvSpPr>
            <a:spLocks noGrp="1"/>
          </p:cNvSpPr>
          <p:nvPr>
            <p:ph type="dt" sz="half" idx="14"/>
          </p:nvPr>
        </p:nvSpPr>
        <p:spPr/>
        <p:txBody>
          <a:bodyPr/>
          <a:lstStyle/>
          <a:p>
            <a:fld id="{03F41C87-7AD9-4845-A077-840E4A0F3F06}" type="datetimeFigureOut">
              <a:rPr lang="en-US"/>
              <a:pPr/>
              <a:t>3/28/2017</a:t>
            </a:fld>
            <a:endParaRPr/>
          </a:p>
        </p:txBody>
      </p:sp>
      <p:sp>
        <p:nvSpPr>
          <p:cNvPr id="4" name="Footer Placeholder 3"/>
          <p:cNvSpPr>
            <a:spLocks noGrp="1"/>
          </p:cNvSpPr>
          <p:nvPr>
            <p:ph type="ftr" sz="quarter" idx="15"/>
          </p:nvPr>
        </p:nvSpPr>
        <p:spPr/>
        <p:txBody>
          <a:bodyPr/>
          <a:lstStyle/>
          <a:p>
            <a:endParaRPr/>
          </a:p>
        </p:txBody>
      </p:sp>
      <p:sp>
        <p:nvSpPr>
          <p:cNvPr id="10" name="Slide Number Placeholder 9"/>
          <p:cNvSpPr>
            <a:spLocks noGrp="1"/>
          </p:cNvSpPr>
          <p:nvPr>
            <p:ph type="sldNum" sz="quarter" idx="16"/>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30935425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eft Two Pictures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163" y="609600"/>
            <a:ext cx="3977640" cy="56388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8443523" y="1600200"/>
            <a:ext cx="3124200" cy="2438400"/>
          </a:xfrm>
        </p:spPr>
        <p:txBody>
          <a:bodyPr anchor="b">
            <a:normAutofit/>
          </a:bodyPr>
          <a:lstStyle>
            <a:lvl1pPr algn="l">
              <a:lnSpc>
                <a:spcPct val="85000"/>
              </a:lnSpc>
              <a:defRPr sz="3200" b="0" i="0" baseline="0">
                <a:solidFill>
                  <a:schemeClr val="accent2"/>
                </a:solidFill>
              </a:defRPr>
            </a:lvl1pPr>
          </a:lstStyle>
          <a:p>
            <a:r>
              <a:rPr lang="en-US" smtClean="0"/>
              <a:t>Click to edit Master title style</a:t>
            </a:r>
            <a:endParaRPr/>
          </a:p>
        </p:txBody>
      </p:sp>
      <p:sp>
        <p:nvSpPr>
          <p:cNvPr id="4" name="Text Placeholder 3"/>
          <p:cNvSpPr>
            <a:spLocks noGrp="1"/>
          </p:cNvSpPr>
          <p:nvPr>
            <p:ph type="body" sz="half" idx="2"/>
          </p:nvPr>
        </p:nvSpPr>
        <p:spPr>
          <a:xfrm>
            <a:off x="8443523" y="4191000"/>
            <a:ext cx="3124200" cy="1828800"/>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icture Placeholder 2"/>
          <p:cNvSpPr>
            <a:spLocks noGrp="1"/>
          </p:cNvSpPr>
          <p:nvPr>
            <p:ph type="pic" idx="10"/>
          </p:nvPr>
        </p:nvSpPr>
        <p:spPr>
          <a:xfrm>
            <a:off x="4109756" y="609600"/>
            <a:ext cx="3977640" cy="56388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8" name="Date Placeholder 7"/>
          <p:cNvSpPr>
            <a:spLocks noGrp="1"/>
          </p:cNvSpPr>
          <p:nvPr>
            <p:ph type="dt" sz="half" idx="11"/>
          </p:nvPr>
        </p:nvSpPr>
        <p:spPr/>
        <p:txBody>
          <a:bodyPr/>
          <a:lstStyle/>
          <a:p>
            <a:fld id="{03F41C87-7AD9-4845-A077-840E4A0F3F06}" type="datetimeFigureOut">
              <a:rPr lang="en-US"/>
              <a:pPr/>
              <a:t>3/28/2017</a:t>
            </a:fld>
            <a:endParaRPr/>
          </a:p>
        </p:txBody>
      </p:sp>
      <p:sp>
        <p:nvSpPr>
          <p:cNvPr id="9" name="Footer Placeholder 8"/>
          <p:cNvSpPr>
            <a:spLocks noGrp="1"/>
          </p:cNvSpPr>
          <p:nvPr>
            <p:ph type="ftr" sz="quarter" idx="12"/>
          </p:nvPr>
        </p:nvSpPr>
        <p:spPr/>
        <p:txBody>
          <a:bodyPr/>
          <a:lstStyle/>
          <a:p>
            <a:endParaRPr/>
          </a:p>
        </p:txBody>
      </p:sp>
      <p:sp>
        <p:nvSpPr>
          <p:cNvPr id="10" name="Slide Number Placeholder 9"/>
          <p:cNvSpPr>
            <a:spLocks noGrp="1"/>
          </p:cNvSpPr>
          <p:nvPr>
            <p:ph type="sldNum" sz="quarter" idx="13"/>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7141548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Right Two Pictures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105592" y="609600"/>
            <a:ext cx="3977640" cy="56388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603550" y="1600200"/>
            <a:ext cx="3124200" cy="2438400"/>
          </a:xfrm>
        </p:spPr>
        <p:txBody>
          <a:bodyPr anchor="b">
            <a:normAutofit/>
          </a:bodyPr>
          <a:lstStyle>
            <a:lvl1pPr algn="l">
              <a:lnSpc>
                <a:spcPct val="85000"/>
              </a:lnSpc>
              <a:defRPr sz="3200" b="0" i="0" baseline="0">
                <a:solidFill>
                  <a:schemeClr val="accent2"/>
                </a:solidFill>
              </a:defRPr>
            </a:lvl1pPr>
          </a:lstStyle>
          <a:p>
            <a:r>
              <a:rPr lang="en-US" smtClean="0"/>
              <a:t>Click to edit Master title style</a:t>
            </a:r>
            <a:endParaRPr/>
          </a:p>
        </p:txBody>
      </p:sp>
      <p:sp>
        <p:nvSpPr>
          <p:cNvPr id="4" name="Text Placeholder 3"/>
          <p:cNvSpPr>
            <a:spLocks noGrp="1"/>
          </p:cNvSpPr>
          <p:nvPr>
            <p:ph type="body" sz="half" idx="2"/>
          </p:nvPr>
        </p:nvSpPr>
        <p:spPr>
          <a:xfrm>
            <a:off x="603550" y="4191000"/>
            <a:ext cx="3124200" cy="1828800"/>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icture Placeholder 2"/>
          <p:cNvSpPr>
            <a:spLocks noGrp="1"/>
          </p:cNvSpPr>
          <p:nvPr>
            <p:ph type="pic" idx="10"/>
          </p:nvPr>
        </p:nvSpPr>
        <p:spPr>
          <a:xfrm>
            <a:off x="8211185" y="609600"/>
            <a:ext cx="3977640" cy="56388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8" name="Date Placeholder 7"/>
          <p:cNvSpPr>
            <a:spLocks noGrp="1"/>
          </p:cNvSpPr>
          <p:nvPr>
            <p:ph type="dt" sz="half" idx="11"/>
          </p:nvPr>
        </p:nvSpPr>
        <p:spPr/>
        <p:txBody>
          <a:bodyPr/>
          <a:lstStyle/>
          <a:p>
            <a:fld id="{03F41C87-7AD9-4845-A077-840E4A0F3F06}" type="datetimeFigureOut">
              <a:rPr lang="en-US"/>
              <a:pPr/>
              <a:t>3/28/2017</a:t>
            </a:fld>
            <a:endParaRPr/>
          </a:p>
        </p:txBody>
      </p:sp>
      <p:sp>
        <p:nvSpPr>
          <p:cNvPr id="9" name="Footer Placeholder 8"/>
          <p:cNvSpPr>
            <a:spLocks noGrp="1"/>
          </p:cNvSpPr>
          <p:nvPr>
            <p:ph type="ftr" sz="quarter" idx="12"/>
          </p:nvPr>
        </p:nvSpPr>
        <p:spPr/>
        <p:txBody>
          <a:bodyPr/>
          <a:lstStyle/>
          <a:p>
            <a:endParaRPr/>
          </a:p>
        </p:txBody>
      </p:sp>
      <p:sp>
        <p:nvSpPr>
          <p:cNvPr id="10" name="Slide Number Placeholder 9"/>
          <p:cNvSpPr>
            <a:spLocks noGrp="1"/>
          </p:cNvSpPr>
          <p:nvPr>
            <p:ph type="sldNum" sz="quarter" idx="13"/>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33768853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Pictur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113212" y="609600"/>
            <a:ext cx="8075613" cy="56388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Picture Placeholder 2"/>
          <p:cNvSpPr>
            <a:spLocks noGrp="1"/>
          </p:cNvSpPr>
          <p:nvPr>
            <p:ph type="pic" idx="10"/>
          </p:nvPr>
        </p:nvSpPr>
        <p:spPr>
          <a:xfrm>
            <a:off x="0" y="609600"/>
            <a:ext cx="3977640" cy="56388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Date Placeholder 1"/>
          <p:cNvSpPr>
            <a:spLocks noGrp="1"/>
          </p:cNvSpPr>
          <p:nvPr>
            <p:ph type="dt" sz="half" idx="11"/>
          </p:nvPr>
        </p:nvSpPr>
        <p:spPr/>
        <p:txBody>
          <a:bodyPr/>
          <a:lstStyle/>
          <a:p>
            <a:fld id="{03F41C87-7AD9-4845-A077-840E4A0F3F06}" type="datetimeFigureOut">
              <a:rPr lang="en-US"/>
              <a:pPr/>
              <a:t>3/28/2017</a:t>
            </a:fld>
            <a:endParaRPr/>
          </a:p>
        </p:txBody>
      </p:sp>
      <p:sp>
        <p:nvSpPr>
          <p:cNvPr id="4" name="Footer Placeholder 3"/>
          <p:cNvSpPr>
            <a:spLocks noGrp="1"/>
          </p:cNvSpPr>
          <p:nvPr>
            <p:ph type="ftr" sz="quarter" idx="12"/>
          </p:nvPr>
        </p:nvSpPr>
        <p:spPr/>
        <p:txBody>
          <a:bodyPr/>
          <a:lstStyle/>
          <a:p>
            <a:endParaRPr/>
          </a:p>
        </p:txBody>
      </p:sp>
      <p:sp>
        <p:nvSpPr>
          <p:cNvPr id="6" name="Slide Number Placeholder 5"/>
          <p:cNvSpPr>
            <a:spLocks noGrp="1"/>
          </p:cNvSpPr>
          <p:nvPr>
            <p:ph type="sldNum" sz="quarter" idx="13"/>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3792116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lternate Two Pictur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609600"/>
            <a:ext cx="8075613" cy="56388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Picture Placeholder 2"/>
          <p:cNvSpPr>
            <a:spLocks noGrp="1"/>
          </p:cNvSpPr>
          <p:nvPr>
            <p:ph type="pic" idx="10"/>
          </p:nvPr>
        </p:nvSpPr>
        <p:spPr>
          <a:xfrm>
            <a:off x="8211185" y="609600"/>
            <a:ext cx="3977640" cy="56388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Date Placeholder 1"/>
          <p:cNvSpPr>
            <a:spLocks noGrp="1"/>
          </p:cNvSpPr>
          <p:nvPr>
            <p:ph type="dt" sz="half" idx="11"/>
          </p:nvPr>
        </p:nvSpPr>
        <p:spPr/>
        <p:txBody>
          <a:bodyPr/>
          <a:lstStyle/>
          <a:p>
            <a:fld id="{03F41C87-7AD9-4845-A077-840E4A0F3F06}" type="datetimeFigureOut">
              <a:rPr lang="en-US"/>
              <a:pPr/>
              <a:t>3/28/2017</a:t>
            </a:fld>
            <a:endParaRPr/>
          </a:p>
        </p:txBody>
      </p:sp>
      <p:sp>
        <p:nvSpPr>
          <p:cNvPr id="4" name="Footer Placeholder 3"/>
          <p:cNvSpPr>
            <a:spLocks noGrp="1"/>
          </p:cNvSpPr>
          <p:nvPr>
            <p:ph type="ftr" sz="quarter" idx="12"/>
          </p:nvPr>
        </p:nvSpPr>
        <p:spPr/>
        <p:txBody>
          <a:bodyPr/>
          <a:lstStyle/>
          <a:p>
            <a:endParaRPr/>
          </a:p>
        </p:txBody>
      </p:sp>
      <p:sp>
        <p:nvSpPr>
          <p:cNvPr id="6" name="Slide Number Placeholder 5"/>
          <p:cNvSpPr>
            <a:spLocks noGrp="1"/>
          </p:cNvSpPr>
          <p:nvPr>
            <p:ph type="sldNum" sz="quarter" idx="13"/>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12182084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Pictur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609600"/>
            <a:ext cx="8075611" cy="56388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Picture Placeholder 2"/>
          <p:cNvSpPr>
            <a:spLocks noGrp="1"/>
          </p:cNvSpPr>
          <p:nvPr>
            <p:ph type="pic" idx="10"/>
          </p:nvPr>
        </p:nvSpPr>
        <p:spPr>
          <a:xfrm>
            <a:off x="8211185" y="609600"/>
            <a:ext cx="3977640" cy="27432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7" name="Picture Placeholder 2"/>
          <p:cNvSpPr>
            <a:spLocks noGrp="1"/>
          </p:cNvSpPr>
          <p:nvPr>
            <p:ph type="pic" idx="12"/>
          </p:nvPr>
        </p:nvSpPr>
        <p:spPr>
          <a:xfrm>
            <a:off x="8211185" y="3505200"/>
            <a:ext cx="3977640" cy="27432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Date Placeholder 1"/>
          <p:cNvSpPr>
            <a:spLocks noGrp="1"/>
          </p:cNvSpPr>
          <p:nvPr>
            <p:ph type="dt" sz="half" idx="13"/>
          </p:nvPr>
        </p:nvSpPr>
        <p:spPr/>
        <p:txBody>
          <a:bodyPr/>
          <a:lstStyle/>
          <a:p>
            <a:fld id="{03F41C87-7AD9-4845-A077-840E4A0F3F06}" type="datetimeFigureOut">
              <a:rPr lang="en-US"/>
              <a:pPr/>
              <a:t>3/28/2017</a:t>
            </a:fld>
            <a:endParaRPr/>
          </a:p>
        </p:txBody>
      </p:sp>
      <p:sp>
        <p:nvSpPr>
          <p:cNvPr id="4" name="Footer Placeholder 3"/>
          <p:cNvSpPr>
            <a:spLocks noGrp="1"/>
          </p:cNvSpPr>
          <p:nvPr>
            <p:ph type="ftr" sz="quarter" idx="14"/>
          </p:nvPr>
        </p:nvSpPr>
        <p:spPr/>
        <p:txBody>
          <a:bodyPr/>
          <a:lstStyle/>
          <a:p>
            <a:endParaRPr/>
          </a:p>
        </p:txBody>
      </p:sp>
      <p:sp>
        <p:nvSpPr>
          <p:cNvPr id="6" name="Slide Number Placeholder 5"/>
          <p:cNvSpPr>
            <a:spLocks noGrp="1"/>
          </p:cNvSpPr>
          <p:nvPr>
            <p:ph type="sldNum" sz="quarter" idx="15"/>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39008427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lternate Three Pictur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113214" y="609600"/>
            <a:ext cx="8075611" cy="56388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Picture Placeholder 2"/>
          <p:cNvSpPr>
            <a:spLocks noGrp="1"/>
          </p:cNvSpPr>
          <p:nvPr>
            <p:ph type="pic" idx="10"/>
          </p:nvPr>
        </p:nvSpPr>
        <p:spPr>
          <a:xfrm>
            <a:off x="0" y="609600"/>
            <a:ext cx="3977640" cy="27432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7" name="Picture Placeholder 2"/>
          <p:cNvSpPr>
            <a:spLocks noGrp="1"/>
          </p:cNvSpPr>
          <p:nvPr>
            <p:ph type="pic" idx="12"/>
          </p:nvPr>
        </p:nvSpPr>
        <p:spPr>
          <a:xfrm>
            <a:off x="0" y="3505200"/>
            <a:ext cx="3977640" cy="27432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Date Placeholder 1"/>
          <p:cNvSpPr>
            <a:spLocks noGrp="1"/>
          </p:cNvSpPr>
          <p:nvPr>
            <p:ph type="dt" sz="half" idx="16"/>
          </p:nvPr>
        </p:nvSpPr>
        <p:spPr/>
        <p:txBody>
          <a:bodyPr/>
          <a:lstStyle/>
          <a:p>
            <a:fld id="{03F41C87-7AD9-4845-A077-840E4A0F3F06}" type="datetimeFigureOut">
              <a:rPr lang="en-US"/>
              <a:pPr/>
              <a:t>3/28/2017</a:t>
            </a:fld>
            <a:endParaRPr/>
          </a:p>
        </p:txBody>
      </p:sp>
      <p:sp>
        <p:nvSpPr>
          <p:cNvPr id="4" name="Footer Placeholder 3"/>
          <p:cNvSpPr>
            <a:spLocks noGrp="1"/>
          </p:cNvSpPr>
          <p:nvPr>
            <p:ph type="ftr" sz="quarter" idx="17"/>
          </p:nvPr>
        </p:nvSpPr>
        <p:spPr/>
        <p:txBody>
          <a:bodyPr/>
          <a:lstStyle/>
          <a:p>
            <a:endParaRPr/>
          </a:p>
        </p:txBody>
      </p:sp>
      <p:sp>
        <p:nvSpPr>
          <p:cNvPr id="11" name="Slide Number Placeholder 10"/>
          <p:cNvSpPr>
            <a:spLocks noGrp="1"/>
          </p:cNvSpPr>
          <p:nvPr>
            <p:ph type="sldNum" sz="quarter" idx="18"/>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23485590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ve Pictures">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0" y="609600"/>
            <a:ext cx="3977640" cy="27432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9" name="Picture Placeholder 2"/>
          <p:cNvSpPr>
            <a:spLocks noGrp="1"/>
          </p:cNvSpPr>
          <p:nvPr>
            <p:ph type="pic" idx="14"/>
          </p:nvPr>
        </p:nvSpPr>
        <p:spPr>
          <a:xfrm>
            <a:off x="0" y="3505200"/>
            <a:ext cx="3977640" cy="27432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a:off x="4105592" y="609600"/>
            <a:ext cx="3977640" cy="56388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Picture Placeholder 2"/>
          <p:cNvSpPr>
            <a:spLocks noGrp="1"/>
          </p:cNvSpPr>
          <p:nvPr>
            <p:ph type="pic" idx="10"/>
          </p:nvPr>
        </p:nvSpPr>
        <p:spPr>
          <a:xfrm>
            <a:off x="8211185" y="609600"/>
            <a:ext cx="3977640" cy="27432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7" name="Picture Placeholder 2"/>
          <p:cNvSpPr>
            <a:spLocks noGrp="1"/>
          </p:cNvSpPr>
          <p:nvPr>
            <p:ph type="pic" idx="12"/>
          </p:nvPr>
        </p:nvSpPr>
        <p:spPr>
          <a:xfrm>
            <a:off x="8211185" y="3505200"/>
            <a:ext cx="3977640" cy="27432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Date Placeholder 1"/>
          <p:cNvSpPr>
            <a:spLocks noGrp="1"/>
          </p:cNvSpPr>
          <p:nvPr>
            <p:ph type="dt" sz="half" idx="15"/>
          </p:nvPr>
        </p:nvSpPr>
        <p:spPr/>
        <p:txBody>
          <a:bodyPr/>
          <a:lstStyle/>
          <a:p>
            <a:fld id="{03F41C87-7AD9-4845-A077-840E4A0F3F06}" type="datetimeFigureOut">
              <a:rPr lang="en-US"/>
              <a:pPr/>
              <a:t>3/28/2017</a:t>
            </a:fld>
            <a:endParaRPr/>
          </a:p>
        </p:txBody>
      </p:sp>
      <p:sp>
        <p:nvSpPr>
          <p:cNvPr id="4" name="Footer Placeholder 3"/>
          <p:cNvSpPr>
            <a:spLocks noGrp="1"/>
          </p:cNvSpPr>
          <p:nvPr>
            <p:ph type="ftr" sz="quarter" idx="16"/>
          </p:nvPr>
        </p:nvSpPr>
        <p:spPr/>
        <p:txBody>
          <a:bodyPr/>
          <a:lstStyle/>
          <a:p>
            <a:endParaRPr/>
          </a:p>
        </p:txBody>
      </p:sp>
      <p:sp>
        <p:nvSpPr>
          <p:cNvPr id="11" name="Slide Number Placeholder 10"/>
          <p:cNvSpPr>
            <a:spLocks noGrp="1"/>
          </p:cNvSpPr>
          <p:nvPr>
            <p:ph type="sldNum" sz="quarter" idx="17"/>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19166623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One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4" y="609600"/>
            <a:ext cx="12188952" cy="56388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Date Placeholder 1"/>
          <p:cNvSpPr>
            <a:spLocks noGrp="1"/>
          </p:cNvSpPr>
          <p:nvPr>
            <p:ph type="dt" sz="half" idx="10"/>
          </p:nvPr>
        </p:nvSpPr>
        <p:spPr/>
        <p:txBody>
          <a:bodyPr/>
          <a:lstStyle/>
          <a:p>
            <a:fld id="{03F41C87-7AD9-4845-A077-840E4A0F3F06}" type="datetimeFigureOut">
              <a:rPr lang="en-US"/>
              <a:pPr/>
              <a:t>3/28/2017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37357850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Vertical Pictur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609600"/>
            <a:ext cx="7008813" cy="5638800"/>
          </a:xfrm>
          <a:solidFill>
            <a:schemeClr val="bg1">
              <a:lumMod val="85000"/>
              <a:lumOff val="15000"/>
            </a:schemeClr>
          </a:solidFill>
        </p:spPr>
        <p:txBody>
          <a:bodyPr>
            <a:normAutofit/>
          </a:bodyPr>
          <a:lstStyle>
            <a:lvl1pPr marL="0" indent="0" algn="ctr">
              <a:buNone/>
              <a:defRPr sz="2800"/>
            </a:lvl1pPr>
          </a:lstStyle>
          <a:p>
            <a:r>
              <a:rPr lang="en-US" smtClean="0"/>
              <a:t>Click icon to add picture</a:t>
            </a:r>
            <a:endParaRPr/>
          </a:p>
        </p:txBody>
      </p:sp>
      <p:sp>
        <p:nvSpPr>
          <p:cNvPr id="2" name="Title 1"/>
          <p:cNvSpPr>
            <a:spLocks noGrp="1"/>
          </p:cNvSpPr>
          <p:nvPr>
            <p:ph type="ctrTitle" hasCustomPrompt="1"/>
          </p:nvPr>
        </p:nvSpPr>
        <p:spPr>
          <a:xfrm>
            <a:off x="7237411" y="1600200"/>
            <a:ext cx="4343402" cy="3733800"/>
          </a:xfrm>
        </p:spPr>
        <p:txBody>
          <a:bodyPr anchor="t">
            <a:normAutofit/>
          </a:bodyPr>
          <a:lstStyle>
            <a:lvl1pPr>
              <a:lnSpc>
                <a:spcPct val="85000"/>
              </a:lnSpc>
              <a:defRPr sz="6600">
                <a:solidFill>
                  <a:schemeClr val="tx1"/>
                </a:solidFill>
              </a:defRPr>
            </a:lvl1pPr>
          </a:lstStyle>
          <a:p>
            <a:r>
              <a:rPr/>
              <a:t>Click to enter Name</a:t>
            </a:r>
          </a:p>
        </p:txBody>
      </p:sp>
      <p:sp>
        <p:nvSpPr>
          <p:cNvPr id="3" name="Subtitle 2"/>
          <p:cNvSpPr>
            <a:spLocks noGrp="1"/>
          </p:cNvSpPr>
          <p:nvPr>
            <p:ph type="subTitle" idx="1"/>
          </p:nvPr>
        </p:nvSpPr>
        <p:spPr>
          <a:xfrm>
            <a:off x="7237411" y="5562600"/>
            <a:ext cx="4343401" cy="762000"/>
          </a:xfrm>
        </p:spPr>
        <p:txBody>
          <a:bodyPr anchor="b">
            <a:normAutofit/>
          </a:bodyPr>
          <a:lstStyle>
            <a:lvl1pPr marL="0" indent="0" algn="l">
              <a:lnSpc>
                <a:spcPct val="110000"/>
              </a:lnSpc>
              <a:spcBef>
                <a:spcPts val="0"/>
              </a:spcBef>
              <a:buNone/>
              <a:defRPr sz="1800" cap="none"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Text Placeholder 10"/>
          <p:cNvSpPr>
            <a:spLocks noGrp="1"/>
          </p:cNvSpPr>
          <p:nvPr>
            <p:ph type="body" sz="quarter" idx="11" hasCustomPrompt="1"/>
          </p:nvPr>
        </p:nvSpPr>
        <p:spPr>
          <a:xfrm>
            <a:off x="7237411" y="533400"/>
            <a:ext cx="4343402" cy="838200"/>
          </a:xfrm>
        </p:spPr>
        <p:txBody>
          <a:bodyPr anchor="ctr">
            <a:noAutofit/>
          </a:bodyPr>
          <a:lstStyle>
            <a:lvl1pPr marL="0" indent="0" algn="l">
              <a:lnSpc>
                <a:spcPct val="85000"/>
              </a:lnSpc>
              <a:spcBef>
                <a:spcPts val="0"/>
              </a:spcBef>
              <a:buNone/>
              <a:defRPr sz="4800" b="0" baseline="0">
                <a:solidFill>
                  <a:schemeClr val="accent2"/>
                </a:solidFill>
              </a:defRPr>
            </a:lvl1pPr>
            <a:lvl2pPr marL="0" indent="0" algn="r">
              <a:buNone/>
              <a:defRPr sz="5400" b="0" baseline="0">
                <a:solidFill>
                  <a:schemeClr val="bg1"/>
                </a:solidFill>
              </a:defRPr>
            </a:lvl2pPr>
            <a:lvl3pPr marL="0" indent="0" algn="r">
              <a:buNone/>
              <a:defRPr sz="5400" b="0" baseline="0">
                <a:solidFill>
                  <a:schemeClr val="bg1"/>
                </a:solidFill>
              </a:defRPr>
            </a:lvl3pPr>
            <a:lvl4pPr marL="0" indent="0" algn="r">
              <a:buNone/>
              <a:defRPr sz="5400" b="0" baseline="0">
                <a:solidFill>
                  <a:schemeClr val="bg1"/>
                </a:solidFill>
              </a:defRPr>
            </a:lvl4pPr>
            <a:lvl5pPr marL="0" indent="0" algn="r">
              <a:buNone/>
              <a:defRPr sz="5400" b="0" baseline="0">
                <a:solidFill>
                  <a:schemeClr val="bg1"/>
                </a:solidFill>
              </a:defRPr>
            </a:lvl5pPr>
          </a:lstStyle>
          <a:p>
            <a:pPr lvl="0"/>
            <a:r>
              <a:rPr/>
              <a:t>Year</a:t>
            </a:r>
          </a:p>
        </p:txBody>
      </p:sp>
      <p:sp>
        <p:nvSpPr>
          <p:cNvPr id="4" name="Date Placeholder 3"/>
          <p:cNvSpPr>
            <a:spLocks noGrp="1"/>
          </p:cNvSpPr>
          <p:nvPr>
            <p:ph type="dt" sz="half" idx="12"/>
          </p:nvPr>
        </p:nvSpPr>
        <p:spPr/>
        <p:txBody>
          <a:bodyPr/>
          <a:lstStyle/>
          <a:p>
            <a:fld id="{03F41C87-7AD9-4845-A077-840E4A0F3F06}" type="datetimeFigureOut">
              <a:rPr lang="en-US"/>
              <a:pPr/>
              <a:t>3/28/2017</a:t>
            </a:fld>
            <a:endParaRPr/>
          </a:p>
        </p:txBody>
      </p:sp>
      <p:sp>
        <p:nvSpPr>
          <p:cNvPr id="5" name="Footer Placeholder 4"/>
          <p:cNvSpPr>
            <a:spLocks noGrp="1"/>
          </p:cNvSpPr>
          <p:nvPr>
            <p:ph type="ftr" sz="quarter" idx="13"/>
          </p:nvPr>
        </p:nvSpPr>
        <p:spPr/>
        <p:txBody>
          <a:bodyPr/>
          <a:lstStyle/>
          <a:p>
            <a:endParaRPr/>
          </a:p>
        </p:txBody>
      </p:sp>
      <p:sp>
        <p:nvSpPr>
          <p:cNvPr id="6" name="Slide Number Placeholder 5"/>
          <p:cNvSpPr>
            <a:spLocks noGrp="1"/>
          </p:cNvSpPr>
          <p:nvPr>
            <p:ph type="sldNum" sz="quarter" idx="14"/>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12872671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pPr/>
              <a:t>3/28/2017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27382540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0"/>
            <a:ext cx="9144000" cy="2895600"/>
          </a:xfrm>
        </p:spPr>
        <p:txBody>
          <a:bodyPr anchor="b">
            <a:normAutofit/>
          </a:bodyPr>
          <a:lstStyle>
            <a:lvl1pPr algn="l">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3" y="1257300"/>
            <a:ext cx="9144000" cy="1143000"/>
          </a:xfrm>
        </p:spPr>
        <p:txBody>
          <a:bodyPr anchor="t">
            <a:normAutofit/>
          </a:bodyPr>
          <a:lstStyle>
            <a:lvl1pPr marL="0" indent="0">
              <a:lnSpc>
                <a:spcPct val="85000"/>
              </a:lnSpc>
              <a:spcBef>
                <a:spcPts val="0"/>
              </a:spcBef>
              <a:buNone/>
              <a:defRPr sz="2400" cap="none" baseline="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pPr/>
              <a:t>3/28/2017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17618133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2" cy="1219200"/>
          </a:xfrm>
        </p:spPr>
        <p:txBody>
          <a:bodyPr/>
          <a:lstStyle/>
          <a:p>
            <a:r>
              <a:rPr lang="en-US" smtClean="0"/>
              <a:t>Click to edit Master title style</a:t>
            </a:r>
            <a:endParaRPr/>
          </a:p>
        </p:txBody>
      </p:sp>
      <p:sp>
        <p:nvSpPr>
          <p:cNvPr id="3" name="Content Placeholder 2"/>
          <p:cNvSpPr>
            <a:spLocks noGrp="1"/>
          </p:cNvSpPr>
          <p:nvPr>
            <p:ph sz="half" idx="1"/>
          </p:nvPr>
        </p:nvSpPr>
        <p:spPr>
          <a:xfrm>
            <a:off x="1522412" y="1828800"/>
            <a:ext cx="4419599" cy="4419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4" y="1828800"/>
            <a:ext cx="4419600" cy="4419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pPr/>
              <a:t>3/28/2017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28253407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2" cy="12192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2" y="1828800"/>
            <a:ext cx="4416552" cy="838200"/>
          </a:xfrm>
        </p:spPr>
        <p:txBody>
          <a:bodyPr anchor="ctr">
            <a:noAutofit/>
          </a:bodyPr>
          <a:lstStyle>
            <a:lvl1pPr marL="0" indent="0">
              <a:lnSpc>
                <a:spcPct val="85000"/>
              </a:lnSpc>
              <a:spcBef>
                <a:spcPts val="0"/>
              </a:spcBef>
              <a:buNone/>
              <a:defRPr sz="2400" b="0" cap="none"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2" y="2743200"/>
            <a:ext cx="4416552" cy="35052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2" y="1828800"/>
            <a:ext cx="4416552" cy="838200"/>
          </a:xfrm>
        </p:spPr>
        <p:txBody>
          <a:bodyPr anchor="ctr">
            <a:noAutofit/>
          </a:bodyPr>
          <a:lstStyle>
            <a:lvl1pPr marL="0" indent="0">
              <a:lnSpc>
                <a:spcPct val="85000"/>
              </a:lnSpc>
              <a:spcBef>
                <a:spcPts val="0"/>
              </a:spcBef>
              <a:buNone/>
              <a:defRPr sz="2400" b="0" cap="none"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2" y="2743200"/>
            <a:ext cx="4416552" cy="35052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pPr/>
              <a:t>3/28/2017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42084195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pPr/>
              <a:t>3/28/2017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16266314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pPr/>
              <a:t>3/28/2017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36075401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51613" y="762000"/>
            <a:ext cx="5029200" cy="2667000"/>
          </a:xfrm>
        </p:spPr>
        <p:txBody>
          <a:bodyPr anchor="b">
            <a:noAutofit/>
          </a:bodyPr>
          <a:lstStyle>
            <a:lvl1pPr algn="l">
              <a:lnSpc>
                <a:spcPct val="85000"/>
              </a:lnSpc>
              <a:defRPr sz="3200" b="0">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574795" y="609600"/>
            <a:ext cx="5473580" cy="5638800"/>
          </a:xfrm>
        </p:spPr>
        <p:txBody>
          <a:bodyPr>
            <a:normAutofit/>
          </a:bodyPr>
          <a:lstStyle>
            <a:lvl1pPr>
              <a:defRPr sz="2400"/>
            </a:lvl1pPr>
            <a:lvl2pPr>
              <a:defRPr sz="2000"/>
            </a:lvl2pPr>
            <a:lvl3pPr>
              <a:defRPr sz="1800"/>
            </a:lvl3pPr>
            <a:lvl4pPr>
              <a:defRPr sz="1600"/>
            </a:lvl4pPr>
            <a:lvl5pPr>
              <a:defRPr sz="1600"/>
            </a:lvl5pPr>
            <a:lvl6pPr>
              <a:defRPr sz="1600" baseline="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51613" y="3581400"/>
            <a:ext cx="5029200" cy="2438400"/>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3/28/2017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25449815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4" y="609600"/>
            <a:ext cx="6046533" cy="56388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6551614" y="762000"/>
            <a:ext cx="5029200" cy="2667000"/>
          </a:xfrm>
        </p:spPr>
        <p:txBody>
          <a:bodyPr anchor="b">
            <a:normAutofit/>
          </a:bodyPr>
          <a:lstStyle>
            <a:lvl1pPr algn="l">
              <a:lnSpc>
                <a:spcPct val="85000"/>
              </a:lnSpc>
              <a:defRPr sz="3200" b="0" i="0" baseline="0">
                <a:solidFill>
                  <a:schemeClr val="accent2"/>
                </a:solidFill>
              </a:defRPr>
            </a:lvl1pPr>
          </a:lstStyle>
          <a:p>
            <a:r>
              <a:rPr lang="en-US" smtClean="0"/>
              <a:t>Click to edit Master title style</a:t>
            </a:r>
            <a:endParaRPr/>
          </a:p>
        </p:txBody>
      </p:sp>
      <p:sp>
        <p:nvSpPr>
          <p:cNvPr id="4" name="Text Placeholder 3"/>
          <p:cNvSpPr>
            <a:spLocks noGrp="1"/>
          </p:cNvSpPr>
          <p:nvPr>
            <p:ph type="body" sz="half" idx="2"/>
          </p:nvPr>
        </p:nvSpPr>
        <p:spPr>
          <a:xfrm>
            <a:off x="6551614" y="3581400"/>
            <a:ext cx="5029200" cy="2438400"/>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3/28/2017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22491721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pPr/>
              <a:t>3/28/2017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4600953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609600"/>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609600"/>
            <a:ext cx="7391399" cy="56388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pPr/>
              <a:t>3/28/2017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40790354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eft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609600"/>
            <a:ext cx="8075612" cy="56388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8456613" y="1600200"/>
            <a:ext cx="3124200" cy="2438400"/>
          </a:xfrm>
        </p:spPr>
        <p:txBody>
          <a:bodyPr anchor="b">
            <a:normAutofit/>
          </a:bodyPr>
          <a:lstStyle>
            <a:lvl1pPr algn="l">
              <a:lnSpc>
                <a:spcPct val="85000"/>
              </a:lnSpc>
              <a:defRPr sz="3200" b="0" i="0" baseline="0">
                <a:solidFill>
                  <a:schemeClr val="accent2"/>
                </a:solidFill>
              </a:defRPr>
            </a:lvl1pPr>
          </a:lstStyle>
          <a:p>
            <a:r>
              <a:rPr lang="en-US" smtClean="0"/>
              <a:t>Click to edit Master title style</a:t>
            </a:r>
            <a:endParaRPr/>
          </a:p>
        </p:txBody>
      </p:sp>
      <p:sp>
        <p:nvSpPr>
          <p:cNvPr id="4" name="Text Placeholder 3"/>
          <p:cNvSpPr>
            <a:spLocks noGrp="1"/>
          </p:cNvSpPr>
          <p:nvPr>
            <p:ph type="body" sz="half" idx="2"/>
          </p:nvPr>
        </p:nvSpPr>
        <p:spPr>
          <a:xfrm>
            <a:off x="8456613" y="4191000"/>
            <a:ext cx="3124200" cy="1828800"/>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5"/>
          <p:cNvSpPr>
            <a:spLocks noGrp="1"/>
          </p:cNvSpPr>
          <p:nvPr>
            <p:ph type="dt" sz="half" idx="10"/>
          </p:nvPr>
        </p:nvSpPr>
        <p:spPr/>
        <p:txBody>
          <a:bodyPr/>
          <a:lstStyle/>
          <a:p>
            <a:fld id="{03F41C87-7AD9-4845-A077-840E4A0F3F06}" type="datetimeFigureOut">
              <a:rPr lang="en-US"/>
              <a:pPr/>
              <a:t>3/28/2017</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33325943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ight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113213" y="609600"/>
            <a:ext cx="8075612" cy="56388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603550" y="1600200"/>
            <a:ext cx="3124200" cy="2438400"/>
          </a:xfrm>
        </p:spPr>
        <p:txBody>
          <a:bodyPr anchor="b">
            <a:normAutofit/>
          </a:bodyPr>
          <a:lstStyle>
            <a:lvl1pPr algn="l">
              <a:lnSpc>
                <a:spcPct val="85000"/>
              </a:lnSpc>
              <a:defRPr sz="3200" b="0" i="0" baseline="0">
                <a:solidFill>
                  <a:schemeClr val="accent2"/>
                </a:solidFill>
              </a:defRPr>
            </a:lvl1pPr>
          </a:lstStyle>
          <a:p>
            <a:r>
              <a:rPr lang="en-US" smtClean="0"/>
              <a:t>Click to edit Master title style</a:t>
            </a:r>
            <a:endParaRPr/>
          </a:p>
        </p:txBody>
      </p:sp>
      <p:sp>
        <p:nvSpPr>
          <p:cNvPr id="4" name="Text Placeholder 3"/>
          <p:cNvSpPr>
            <a:spLocks noGrp="1"/>
          </p:cNvSpPr>
          <p:nvPr>
            <p:ph type="body" sz="half" idx="2"/>
          </p:nvPr>
        </p:nvSpPr>
        <p:spPr>
          <a:xfrm>
            <a:off x="603550" y="4191000"/>
            <a:ext cx="3124200" cy="1828800"/>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3/28/2017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138202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Left Four Pictures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163" y="609600"/>
            <a:ext cx="3977640" cy="27432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p:txBody>
          <a:bodyPr anchor="b">
            <a:normAutofit/>
          </a:bodyPr>
          <a:lstStyle>
            <a:lvl1pPr algn="l">
              <a:lnSpc>
                <a:spcPct val="85000"/>
              </a:lnSpc>
              <a:defRPr sz="3200" b="0" i="0" baseline="0">
                <a:solidFill>
                  <a:schemeClr val="accent2"/>
                </a:solidFill>
              </a:defRPr>
            </a:lvl1pPr>
          </a:lstStyle>
          <a:p>
            <a:r>
              <a:rPr lang="en-US" smtClean="0"/>
              <a:t>Click to edit Master title style</a:t>
            </a:r>
            <a:endParaRPr/>
          </a:p>
        </p:txBody>
      </p:sp>
      <p:sp>
        <p:nvSpPr>
          <p:cNvPr id="4" name="Text Placeholder 3"/>
          <p:cNvSpPr>
            <a:spLocks noGrp="1"/>
          </p:cNvSpPr>
          <p:nvPr>
            <p:ph type="body" sz="half" idx="2"/>
          </p:nvPr>
        </p:nvSpPr>
        <p:spPr>
          <a:xfrm>
            <a:off x="8443523" y="4191000"/>
            <a:ext cx="3124200" cy="1828800"/>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icture Placeholder 2"/>
          <p:cNvSpPr>
            <a:spLocks noGrp="1"/>
          </p:cNvSpPr>
          <p:nvPr>
            <p:ph type="pic" idx="10"/>
          </p:nvPr>
        </p:nvSpPr>
        <p:spPr>
          <a:xfrm>
            <a:off x="4109756" y="609600"/>
            <a:ext cx="3977640" cy="27432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Picture Placeholder 2"/>
          <p:cNvSpPr>
            <a:spLocks noGrp="1"/>
          </p:cNvSpPr>
          <p:nvPr>
            <p:ph type="pic" idx="11"/>
          </p:nvPr>
        </p:nvSpPr>
        <p:spPr>
          <a:xfrm>
            <a:off x="4163" y="3494088"/>
            <a:ext cx="3977640" cy="27432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7" name="Picture Placeholder 2"/>
          <p:cNvSpPr>
            <a:spLocks noGrp="1"/>
          </p:cNvSpPr>
          <p:nvPr>
            <p:ph type="pic" idx="12"/>
          </p:nvPr>
        </p:nvSpPr>
        <p:spPr>
          <a:xfrm>
            <a:off x="4109756" y="3494088"/>
            <a:ext cx="3977640" cy="27432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8" name="Date Placeholder 7"/>
          <p:cNvSpPr>
            <a:spLocks noGrp="1"/>
          </p:cNvSpPr>
          <p:nvPr>
            <p:ph type="dt" sz="half" idx="13"/>
          </p:nvPr>
        </p:nvSpPr>
        <p:spPr/>
        <p:txBody>
          <a:bodyPr/>
          <a:lstStyle/>
          <a:p>
            <a:fld id="{03F41C87-7AD9-4845-A077-840E4A0F3F06}" type="datetimeFigureOut">
              <a:rPr lang="en-US"/>
              <a:pPr/>
              <a:t>3/28/2017</a:t>
            </a:fld>
            <a:endParaRPr/>
          </a:p>
        </p:txBody>
      </p:sp>
      <p:sp>
        <p:nvSpPr>
          <p:cNvPr id="9" name="Footer Placeholder 8"/>
          <p:cNvSpPr>
            <a:spLocks noGrp="1"/>
          </p:cNvSpPr>
          <p:nvPr>
            <p:ph type="ftr" sz="quarter" idx="14"/>
          </p:nvPr>
        </p:nvSpPr>
        <p:spPr/>
        <p:txBody>
          <a:bodyPr/>
          <a:lstStyle/>
          <a:p>
            <a:endParaRPr/>
          </a:p>
        </p:txBody>
      </p:sp>
      <p:sp>
        <p:nvSpPr>
          <p:cNvPr id="10" name="Slide Number Placeholder 9"/>
          <p:cNvSpPr>
            <a:spLocks noGrp="1"/>
          </p:cNvSpPr>
          <p:nvPr>
            <p:ph type="sldNum" sz="quarter" idx="15"/>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10716460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Right Four Pictures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105592" y="609600"/>
            <a:ext cx="3977640" cy="27432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603550" y="1600200"/>
            <a:ext cx="3124200" cy="2438400"/>
          </a:xfrm>
        </p:spPr>
        <p:txBody>
          <a:bodyPr anchor="b">
            <a:normAutofit/>
          </a:bodyPr>
          <a:lstStyle>
            <a:lvl1pPr algn="l">
              <a:lnSpc>
                <a:spcPct val="85000"/>
              </a:lnSpc>
              <a:defRPr sz="3200" b="0" i="0" baseline="0">
                <a:solidFill>
                  <a:schemeClr val="accent2"/>
                </a:solidFill>
              </a:defRPr>
            </a:lvl1pPr>
          </a:lstStyle>
          <a:p>
            <a:r>
              <a:rPr lang="en-US" smtClean="0"/>
              <a:t>Click to edit Master title style</a:t>
            </a:r>
            <a:endParaRPr/>
          </a:p>
        </p:txBody>
      </p:sp>
      <p:sp>
        <p:nvSpPr>
          <p:cNvPr id="4" name="Text Placeholder 3"/>
          <p:cNvSpPr>
            <a:spLocks noGrp="1"/>
          </p:cNvSpPr>
          <p:nvPr>
            <p:ph type="body" sz="half" idx="2"/>
          </p:nvPr>
        </p:nvSpPr>
        <p:spPr>
          <a:xfrm>
            <a:off x="603550" y="4191000"/>
            <a:ext cx="3124200" cy="1828800"/>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icture Placeholder 2"/>
          <p:cNvSpPr>
            <a:spLocks noGrp="1"/>
          </p:cNvSpPr>
          <p:nvPr>
            <p:ph type="pic" idx="10"/>
          </p:nvPr>
        </p:nvSpPr>
        <p:spPr>
          <a:xfrm>
            <a:off x="8211185" y="609600"/>
            <a:ext cx="3977640" cy="27432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Picture Placeholder 2"/>
          <p:cNvSpPr>
            <a:spLocks noGrp="1"/>
          </p:cNvSpPr>
          <p:nvPr>
            <p:ph type="pic" idx="11"/>
          </p:nvPr>
        </p:nvSpPr>
        <p:spPr>
          <a:xfrm>
            <a:off x="4105592" y="3494088"/>
            <a:ext cx="3977640" cy="27432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7" name="Picture Placeholder 2"/>
          <p:cNvSpPr>
            <a:spLocks noGrp="1"/>
          </p:cNvSpPr>
          <p:nvPr>
            <p:ph type="pic" idx="12"/>
          </p:nvPr>
        </p:nvSpPr>
        <p:spPr>
          <a:xfrm>
            <a:off x="8211185" y="3494088"/>
            <a:ext cx="3977640" cy="27432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8" name="Date Placeholder 7"/>
          <p:cNvSpPr>
            <a:spLocks noGrp="1"/>
          </p:cNvSpPr>
          <p:nvPr>
            <p:ph type="dt" sz="half" idx="13"/>
          </p:nvPr>
        </p:nvSpPr>
        <p:spPr/>
        <p:txBody>
          <a:bodyPr/>
          <a:lstStyle/>
          <a:p>
            <a:fld id="{03F41C87-7AD9-4845-A077-840E4A0F3F06}" type="datetimeFigureOut">
              <a:rPr lang="en-US"/>
              <a:pPr/>
              <a:t>3/28/2017</a:t>
            </a:fld>
            <a:endParaRPr/>
          </a:p>
        </p:txBody>
      </p:sp>
      <p:sp>
        <p:nvSpPr>
          <p:cNvPr id="9" name="Footer Placeholder 8"/>
          <p:cNvSpPr>
            <a:spLocks noGrp="1"/>
          </p:cNvSpPr>
          <p:nvPr>
            <p:ph type="ftr" sz="quarter" idx="14"/>
          </p:nvPr>
        </p:nvSpPr>
        <p:spPr/>
        <p:txBody>
          <a:bodyPr/>
          <a:lstStyle/>
          <a:p>
            <a:endParaRPr/>
          </a:p>
        </p:txBody>
      </p:sp>
      <p:sp>
        <p:nvSpPr>
          <p:cNvPr id="10" name="Slide Number Placeholder 9"/>
          <p:cNvSpPr>
            <a:spLocks noGrp="1"/>
          </p:cNvSpPr>
          <p:nvPr>
            <p:ph type="sldNum" sz="quarter" idx="15"/>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13993763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x Pictures">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0" y="609600"/>
            <a:ext cx="3977640" cy="27432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9" name="Picture Placeholder 2"/>
          <p:cNvSpPr>
            <a:spLocks noGrp="1"/>
          </p:cNvSpPr>
          <p:nvPr>
            <p:ph type="pic" idx="14"/>
          </p:nvPr>
        </p:nvSpPr>
        <p:spPr>
          <a:xfrm>
            <a:off x="0" y="3494088"/>
            <a:ext cx="3977640" cy="27432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a:off x="4105592" y="609600"/>
            <a:ext cx="3977640" cy="27432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Picture Placeholder 2"/>
          <p:cNvSpPr>
            <a:spLocks noGrp="1"/>
          </p:cNvSpPr>
          <p:nvPr>
            <p:ph type="pic" idx="10"/>
          </p:nvPr>
        </p:nvSpPr>
        <p:spPr>
          <a:xfrm>
            <a:off x="8211185" y="609600"/>
            <a:ext cx="3977640" cy="27432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Picture Placeholder 2"/>
          <p:cNvSpPr>
            <a:spLocks noGrp="1"/>
          </p:cNvSpPr>
          <p:nvPr>
            <p:ph type="pic" idx="11"/>
          </p:nvPr>
        </p:nvSpPr>
        <p:spPr>
          <a:xfrm>
            <a:off x="4105592" y="3494088"/>
            <a:ext cx="3977640" cy="27432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7" name="Picture Placeholder 2"/>
          <p:cNvSpPr>
            <a:spLocks noGrp="1"/>
          </p:cNvSpPr>
          <p:nvPr>
            <p:ph type="pic" idx="12"/>
          </p:nvPr>
        </p:nvSpPr>
        <p:spPr>
          <a:xfrm>
            <a:off x="8211185" y="3494088"/>
            <a:ext cx="3977640" cy="27432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Date Placeholder 1"/>
          <p:cNvSpPr>
            <a:spLocks noGrp="1"/>
          </p:cNvSpPr>
          <p:nvPr>
            <p:ph type="dt" sz="half" idx="15"/>
          </p:nvPr>
        </p:nvSpPr>
        <p:spPr/>
        <p:txBody>
          <a:bodyPr/>
          <a:lstStyle/>
          <a:p>
            <a:fld id="{03F41C87-7AD9-4845-A077-840E4A0F3F06}" type="datetimeFigureOut">
              <a:rPr lang="en-US"/>
              <a:pPr/>
              <a:t>3/28/2017</a:t>
            </a:fld>
            <a:endParaRPr/>
          </a:p>
        </p:txBody>
      </p:sp>
      <p:sp>
        <p:nvSpPr>
          <p:cNvPr id="4" name="Footer Placeholder 3"/>
          <p:cNvSpPr>
            <a:spLocks noGrp="1"/>
          </p:cNvSpPr>
          <p:nvPr>
            <p:ph type="ftr" sz="quarter" idx="16"/>
          </p:nvPr>
        </p:nvSpPr>
        <p:spPr/>
        <p:txBody>
          <a:bodyPr/>
          <a:lstStyle/>
          <a:p>
            <a:endParaRPr/>
          </a:p>
        </p:txBody>
      </p:sp>
      <p:sp>
        <p:nvSpPr>
          <p:cNvPr id="10" name="Slide Number Placeholder 9"/>
          <p:cNvSpPr>
            <a:spLocks noGrp="1"/>
          </p:cNvSpPr>
          <p:nvPr>
            <p:ph type="sldNum" sz="quarter" idx="17"/>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4158735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eft Picture with Quot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608076"/>
            <a:ext cx="6035040" cy="5641848"/>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551613" y="1828800"/>
            <a:ext cx="5029200" cy="4038600"/>
          </a:xfrm>
        </p:spPr>
        <p:txBody>
          <a:bodyPr anchor="ctr">
            <a:normAutofit/>
          </a:bodyPr>
          <a:lstStyle>
            <a:lvl1pPr marL="128016" indent="-128016">
              <a:lnSpc>
                <a:spcPct val="110000"/>
              </a:lnSpc>
              <a:spcBef>
                <a:spcPts val="1800"/>
              </a:spcBef>
              <a:buNone/>
              <a:defRPr sz="2800" i="1">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5"/>
          <p:cNvSpPr>
            <a:spLocks noGrp="1"/>
          </p:cNvSpPr>
          <p:nvPr>
            <p:ph type="dt" sz="half" idx="10"/>
          </p:nvPr>
        </p:nvSpPr>
        <p:spPr/>
        <p:txBody>
          <a:bodyPr/>
          <a:lstStyle/>
          <a:p>
            <a:fld id="{03F41C87-7AD9-4845-A077-840E4A0F3F06}" type="datetimeFigureOut">
              <a:rPr lang="en-US"/>
              <a:pPr/>
              <a:t>3/28/2017</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1138773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Right Picture with Quot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53785" y="609600"/>
            <a:ext cx="6035040" cy="5638800"/>
          </a:xfrm>
          <a:solidFill>
            <a:schemeClr val="bg1">
              <a:lumMod val="85000"/>
              <a:lumOff val="1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08013" y="1828800"/>
            <a:ext cx="5029200" cy="4038600"/>
          </a:xfrm>
        </p:spPr>
        <p:txBody>
          <a:bodyPr anchor="ctr">
            <a:normAutofit/>
          </a:bodyPr>
          <a:lstStyle>
            <a:lvl1pPr marL="128016" indent="-128016">
              <a:lnSpc>
                <a:spcPct val="110000"/>
              </a:lnSpc>
              <a:spcBef>
                <a:spcPts val="1800"/>
              </a:spcBef>
              <a:buNone/>
              <a:defRPr sz="2800" i="1">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Date Placeholder 1"/>
          <p:cNvSpPr>
            <a:spLocks noGrp="1"/>
          </p:cNvSpPr>
          <p:nvPr>
            <p:ph type="dt" sz="half" idx="10"/>
          </p:nvPr>
        </p:nvSpPr>
        <p:spPr/>
        <p:txBody>
          <a:bodyPr/>
          <a:lstStyle/>
          <a:p>
            <a:fld id="{03F41C87-7AD9-4845-A077-840E4A0F3F06}" type="datetimeFigureOut">
              <a:rPr lang="en-US"/>
              <a:pPr/>
              <a:t>3/28/2017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 xmlns:p14="http://schemas.microsoft.com/office/powerpoint/2010/main" val="2620990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2" y="381000"/>
            <a:ext cx="91440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2" y="1828800"/>
            <a:ext cx="9144002"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70812" y="6400800"/>
            <a:ext cx="154865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pPr/>
              <a:t>3/28/2017</a:t>
            </a:fld>
            <a:endParaRPr/>
          </a:p>
        </p:txBody>
      </p:sp>
      <p:sp>
        <p:nvSpPr>
          <p:cNvPr id="5" name="Footer Placeholder 4"/>
          <p:cNvSpPr>
            <a:spLocks noGrp="1"/>
          </p:cNvSpPr>
          <p:nvPr>
            <p:ph type="ftr" sz="quarter" idx="3"/>
          </p:nvPr>
        </p:nvSpPr>
        <p:spPr>
          <a:xfrm>
            <a:off x="1522412" y="6400800"/>
            <a:ext cx="5954834"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99612" y="6400800"/>
            <a:ext cx="1066802"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a:t>
            </a:fld>
            <a:endParaRPr/>
          </a:p>
        </p:txBody>
      </p:sp>
    </p:spTree>
    <p:extLst>
      <p:ext uri="{BB962C8B-B14F-4D97-AF65-F5344CB8AC3E}">
        <p14:creationId xmlns=""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61" r:id="rId2"/>
    <p:sldLayoutId id="2147483668" r:id="rId3"/>
    <p:sldLayoutId id="2147483669" r:id="rId4"/>
    <p:sldLayoutId id="2147483670" r:id="rId5"/>
    <p:sldLayoutId id="2147483663" r:id="rId6"/>
    <p:sldLayoutId id="2147483667" r:id="rId7"/>
    <p:sldLayoutId id="2147483671" r:id="rId8"/>
    <p:sldLayoutId id="2147483672" r:id="rId9"/>
    <p:sldLayoutId id="2147483673" r:id="rId10"/>
    <p:sldLayoutId id="2147483674" r:id="rId11"/>
    <p:sldLayoutId id="2147483675" r:id="rId12"/>
    <p:sldLayoutId id="2147483676" r:id="rId13"/>
    <p:sldLayoutId id="2147483665" r:id="rId14"/>
    <p:sldLayoutId id="2147483677" r:id="rId15"/>
    <p:sldLayoutId id="2147483664" r:id="rId16"/>
    <p:sldLayoutId id="2147483678" r:id="rId17"/>
    <p:sldLayoutId id="2147483679" r:id="rId18"/>
    <p:sldLayoutId id="2147483662" r:id="rId19"/>
    <p:sldLayoutId id="2147483650" r:id="rId20"/>
    <p:sldLayoutId id="2147483651" r:id="rId21"/>
    <p:sldLayoutId id="2147483652" r:id="rId22"/>
    <p:sldLayoutId id="2147483653" r:id="rId23"/>
    <p:sldLayoutId id="2147483654" r:id="rId24"/>
    <p:sldLayoutId id="2147483655" r:id="rId25"/>
    <p:sldLayoutId id="2147483656" r:id="rId26"/>
    <p:sldLayoutId id="2147483657" r:id="rId27"/>
    <p:sldLayoutId id="2147483658" r:id="rId28"/>
    <p:sldLayoutId id="2147483659" r:id="rId29"/>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36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475488" indent="-228600" algn="l" defTabSz="914400" rtl="0" eaLnBrk="1" latinLnBrk="0" hangingPunct="1">
        <a:lnSpc>
          <a:spcPct val="90000"/>
        </a:lnSpc>
        <a:spcBef>
          <a:spcPts val="600"/>
        </a:spcBef>
        <a:buFont typeface="Arial" pitchFamily="34" charset="0"/>
        <a:buChar char="–"/>
        <a:defRPr sz="2000" kern="1200">
          <a:solidFill>
            <a:schemeClr val="tx1"/>
          </a:solidFill>
          <a:latin typeface="+mn-lt"/>
          <a:ea typeface="+mn-ea"/>
          <a:cs typeface="+mn-cs"/>
        </a:defRPr>
      </a:lvl2pPr>
      <a:lvl3pPr marL="704088"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950976"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179576"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26464"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6pPr>
      <a:lvl7pPr marL="1655064"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01952"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8pPr>
      <a:lvl9pPr marL="213055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008812" y="1600200"/>
            <a:ext cx="4876800" cy="3733800"/>
          </a:xfrm>
        </p:spPr>
        <p:txBody>
          <a:bodyPr/>
          <a:lstStyle/>
          <a:p>
            <a:pPr algn="ctr"/>
            <a:r>
              <a:rPr lang="en-US" sz="4800" dirty="0" smtClean="0"/>
              <a:t/>
            </a:r>
            <a:br>
              <a:rPr lang="en-US" sz="4800" dirty="0" smtClean="0"/>
            </a:br>
            <a:r>
              <a:rPr lang="en-US" sz="4800" dirty="0" smtClean="0"/>
              <a:t/>
            </a:r>
            <a:br>
              <a:rPr lang="en-US" sz="4800" dirty="0" smtClean="0"/>
            </a:br>
            <a:r>
              <a:rPr lang="en-US" sz="4800" dirty="0" smtClean="0"/>
              <a:t>HOME THEATRE</a:t>
            </a:r>
            <a:r>
              <a:rPr lang="en-US" sz="4800" dirty="0" smtClean="0"/>
              <a:t/>
            </a:r>
            <a:br>
              <a:rPr lang="en-US" sz="4800" dirty="0" smtClean="0"/>
            </a:br>
            <a:r>
              <a:rPr lang="en-US" sz="4800" dirty="0" smtClean="0"/>
              <a:t>INSTALLATION</a:t>
            </a:r>
            <a:endParaRPr lang="en-US" sz="4800" dirty="0"/>
          </a:p>
        </p:txBody>
      </p:sp>
      <p:sp>
        <p:nvSpPr>
          <p:cNvPr id="4" name="Subtitle 3"/>
          <p:cNvSpPr>
            <a:spLocks noGrp="1"/>
          </p:cNvSpPr>
          <p:nvPr>
            <p:ph type="subTitle" idx="1"/>
          </p:nvPr>
        </p:nvSpPr>
        <p:spPr/>
        <p:txBody>
          <a:bodyPr/>
          <a:lstStyle/>
          <a:p>
            <a:endParaRPr lang="en-US" dirty="0"/>
          </a:p>
        </p:txBody>
      </p:sp>
      <p:sp>
        <p:nvSpPr>
          <p:cNvPr id="5" name="Text Placeholder 4"/>
          <p:cNvSpPr>
            <a:spLocks noGrp="1"/>
          </p:cNvSpPr>
          <p:nvPr>
            <p:ph type="body" sz="quarter" idx="11"/>
          </p:nvPr>
        </p:nvSpPr>
        <p:spPr/>
        <p:txBody>
          <a:bodyPr/>
          <a:lstStyle/>
          <a:p>
            <a:endParaRPr lang="en-US" dirty="0" smtClean="0"/>
          </a:p>
        </p:txBody>
      </p:sp>
      <p:pic>
        <p:nvPicPr>
          <p:cNvPr id="6" name="Content Placeholder 3" descr="Final Logo-signalsolutions.png"/>
          <p:cNvPicPr>
            <a:picLocks noGrp="1" noChangeAspect="1"/>
          </p:cNvPicPr>
          <p:nvPr>
            <p:ph type="pic" sz="quarter" idx="10"/>
          </p:nvPr>
        </p:nvPicPr>
        <p:blipFill>
          <a:blip r:embed="rId3" cstate="print"/>
          <a:srcRect l="2782" r="2782"/>
          <a:stretch>
            <a:fillRect/>
          </a:stretch>
        </p:blipFill>
        <p:spPr>
          <a:xfrm>
            <a:off x="1" y="609600"/>
            <a:ext cx="6780212" cy="5638800"/>
          </a:xfrm>
        </p:spPr>
      </p:pic>
    </p:spTree>
    <p:extLst>
      <p:ext uri="{BB962C8B-B14F-4D97-AF65-F5344CB8AC3E}">
        <p14:creationId xmlns="" xmlns:p14="http://schemas.microsoft.com/office/powerpoint/2010/main" val="28089201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4" y="838201"/>
            <a:ext cx="9144000" cy="2971799"/>
          </a:xfrm>
        </p:spPr>
        <p:txBody>
          <a:bodyPr>
            <a:normAutofit/>
          </a:bodyPr>
          <a:lstStyle/>
          <a:p>
            <a:r>
              <a:rPr lang="en-US" sz="2800" dirty="0" smtClean="0">
                <a:solidFill>
                  <a:schemeClr val="accent2"/>
                </a:solidFill>
              </a:rPr>
              <a:t>Home </a:t>
            </a:r>
            <a:r>
              <a:rPr lang="en-US" sz="2800" dirty="0" smtClean="0">
                <a:solidFill>
                  <a:schemeClr val="accent2"/>
                </a:solidFill>
              </a:rPr>
              <a:t>theatre systems </a:t>
            </a:r>
            <a:r>
              <a:rPr lang="en-US" sz="2800" dirty="0" smtClean="0"/>
              <a:t>can offer </a:t>
            </a:r>
            <a:r>
              <a:rPr lang="en-US" sz="2800" dirty="0" smtClean="0"/>
              <a:t>more </a:t>
            </a:r>
            <a:r>
              <a:rPr lang="en-US" sz="2800" dirty="0" smtClean="0"/>
              <a:t>fun and functionality when watching movies than a stereo hi-fi system, </a:t>
            </a:r>
            <a:r>
              <a:rPr lang="en-US" sz="2800" dirty="0" smtClean="0"/>
              <a:t>you'll </a:t>
            </a:r>
            <a:r>
              <a:rPr lang="en-US" sz="2800" dirty="0" smtClean="0"/>
              <a:t>be enjoying your music and movies in no time.</a:t>
            </a:r>
            <a:endParaRPr lang="en-US" sz="2800" dirty="0"/>
          </a:p>
        </p:txBody>
      </p:sp>
      <p:sp>
        <p:nvSpPr>
          <p:cNvPr id="3" name="Subtitle 2"/>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3212" y="1905000"/>
            <a:ext cx="4648200" cy="4343400"/>
          </a:xfrm>
        </p:spPr>
        <p:txBody>
          <a:bodyPr>
            <a:normAutofit/>
          </a:bodyPr>
          <a:lstStyle/>
          <a:p>
            <a:r>
              <a:rPr lang="en-US" dirty="0" smtClean="0">
                <a:solidFill>
                  <a:schemeClr val="accent2"/>
                </a:solidFill>
              </a:rPr>
              <a:t>Home Theatre Installation </a:t>
            </a:r>
            <a:r>
              <a:rPr lang="en-US" dirty="0" smtClean="0"/>
              <a:t>was executed to one our </a:t>
            </a:r>
            <a:r>
              <a:rPr lang="en-US" dirty="0" smtClean="0"/>
              <a:t>client.</a:t>
            </a:r>
            <a:endParaRPr lang="en-US" dirty="0" smtClean="0"/>
          </a:p>
          <a:p>
            <a:r>
              <a:rPr lang="en-US" dirty="0" smtClean="0">
                <a:solidFill>
                  <a:schemeClr val="accent2"/>
                </a:solidFill>
              </a:rPr>
              <a:t>Product Used</a:t>
            </a:r>
          </a:p>
          <a:p>
            <a:r>
              <a:rPr lang="en-US" dirty="0" smtClean="0"/>
              <a:t>Epson EBTW5300 </a:t>
            </a:r>
            <a:r>
              <a:rPr lang="en-US" dirty="0" smtClean="0"/>
              <a:t>Home Theatre Projector</a:t>
            </a:r>
            <a:endParaRPr lang="en-US" dirty="0" smtClean="0"/>
          </a:p>
          <a:p>
            <a:r>
              <a:rPr lang="en-US" dirty="0" smtClean="0"/>
              <a:t>Elite 150”Diagonal Fixed Frame Home Theatre Projector Screen</a:t>
            </a:r>
          </a:p>
          <a:p>
            <a:r>
              <a:rPr lang="en-US" dirty="0" smtClean="0"/>
              <a:t>Yamaha7.1 Professional Home theatre system with RXV679 AV Receiver/NSF500 3way Tower Speaker System/</a:t>
            </a:r>
            <a:r>
              <a:rPr lang="en-US" dirty="0" err="1" smtClean="0"/>
              <a:t>SubWoofer</a:t>
            </a:r>
            <a:r>
              <a:rPr lang="en-US" dirty="0" smtClean="0"/>
              <a:t>/NSP500 Book Shelf Speakers</a:t>
            </a:r>
          </a:p>
          <a:p>
            <a:endParaRPr lang="en-US" dirty="0" smtClean="0"/>
          </a:p>
          <a:p>
            <a:endParaRPr lang="en-US" dirty="0"/>
          </a:p>
        </p:txBody>
      </p:sp>
      <p:pic>
        <p:nvPicPr>
          <p:cNvPr id="6" name="Picture Placeholder 5" descr="2012-05-04 09.32.59.jpg"/>
          <p:cNvPicPr>
            <a:picLocks noGrp="1" noChangeAspect="1"/>
          </p:cNvPicPr>
          <p:nvPr>
            <p:ph type="pic" idx="1"/>
          </p:nvPr>
        </p:nvPicPr>
        <p:blipFill>
          <a:blip r:embed="rId3" cstate="print"/>
          <a:srcRect t="3450" b="3450"/>
          <a:stretch>
            <a:fillRect/>
          </a:stretch>
        </p:blipFill>
        <p:spPr>
          <a:xfrm>
            <a:off x="5027611" y="609600"/>
            <a:ext cx="7161213" cy="5638800"/>
          </a:xfrm>
        </p:spPr>
      </p:pic>
      <p:sp>
        <p:nvSpPr>
          <p:cNvPr id="5" name="Title 4"/>
          <p:cNvSpPr>
            <a:spLocks noGrp="1"/>
          </p:cNvSpPr>
          <p:nvPr>
            <p:ph type="title"/>
          </p:nvPr>
        </p:nvSpPr>
        <p:spPr>
          <a:xfrm>
            <a:off x="603550" y="-609600"/>
            <a:ext cx="3124200" cy="2438400"/>
          </a:xfrm>
        </p:spPr>
        <p:txBody>
          <a:bodyPr/>
          <a:lstStyle/>
          <a:p>
            <a:endParaRPr lang="en-US" dirty="0"/>
          </a:p>
        </p:txBody>
      </p:sp>
    </p:spTree>
    <p:extLst>
      <p:ext uri="{BB962C8B-B14F-4D97-AF65-F5344CB8AC3E}">
        <p14:creationId xmlns="" xmlns:p14="http://schemas.microsoft.com/office/powerpoint/2010/main" val="16908291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2013-02-02 13.25.55.jpg"/>
          <p:cNvPicPr>
            <a:picLocks noGrp="1" noChangeAspect="1"/>
          </p:cNvPicPr>
          <p:nvPr>
            <p:ph type="pic" idx="1"/>
          </p:nvPr>
        </p:nvPicPr>
        <p:blipFill>
          <a:blip r:embed="rId2" cstate="print"/>
          <a:srcRect l="9861" r="9861"/>
          <a:stretch>
            <a:fillRect/>
          </a:stretch>
        </p:blipFill>
        <p:spPr/>
      </p:pic>
      <p:pic>
        <p:nvPicPr>
          <p:cNvPr id="5" name="Picture Placeholder 4" descr="2013-02-02 13.26.54.jpg"/>
          <p:cNvPicPr>
            <a:picLocks noGrp="1" noChangeAspect="1"/>
          </p:cNvPicPr>
          <p:nvPr>
            <p:ph type="pic" idx="10"/>
          </p:nvPr>
        </p:nvPicPr>
        <p:blipFill>
          <a:blip r:embed="rId3" cstate="print"/>
          <a:srcRect l="9861" r="9861"/>
          <a:stretch>
            <a:fillRect/>
          </a:stretch>
        </p:blip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2013-02-02 13.25.55.jpg"/>
          <p:cNvPicPr>
            <a:picLocks noGrp="1" noChangeAspect="1"/>
          </p:cNvPicPr>
          <p:nvPr>
            <p:ph type="pic" idx="1"/>
          </p:nvPr>
        </p:nvPicPr>
        <p:blipFill>
          <a:blip r:embed="rId2" cstate="print"/>
          <a:srcRect t="3450" b="3450"/>
          <a:stretch>
            <a:fillRect/>
          </a:stretch>
        </p:blipFill>
        <p:spPr/>
      </p:pic>
      <p:sp>
        <p:nvSpPr>
          <p:cNvPr id="3" name="Title 2"/>
          <p:cNvSpPr>
            <a:spLocks noGrp="1"/>
          </p:cNvSpPr>
          <p:nvPr>
            <p:ph type="title"/>
          </p:nvPr>
        </p:nvSpPr>
        <p:spPr/>
        <p:txBody>
          <a:bodyPr/>
          <a:lstStyle/>
          <a:p>
            <a:endParaRPr lang="en-US"/>
          </a:p>
        </p:txBody>
      </p:sp>
      <p:sp>
        <p:nvSpPr>
          <p:cNvPr id="4" name="Text Placeholder 3"/>
          <p:cNvSpPr>
            <a:spLocks noGrp="1"/>
          </p:cNvSpPr>
          <p:nvPr>
            <p:ph type="body" sz="half" idx="2"/>
          </p:nvPr>
        </p:nvSpPr>
        <p:spPr>
          <a:xfrm>
            <a:off x="8456612" y="1752600"/>
            <a:ext cx="3428999" cy="2971800"/>
          </a:xfrm>
        </p:spPr>
        <p:txBody>
          <a:bodyPr>
            <a:normAutofit lnSpcReduction="10000"/>
          </a:bodyPr>
          <a:lstStyle/>
          <a:p>
            <a:endParaRPr lang="en-US" sz="2400" dirty="0" smtClean="0">
              <a:solidFill>
                <a:schemeClr val="accent2"/>
              </a:solidFill>
            </a:endParaRPr>
          </a:p>
          <a:p>
            <a:r>
              <a:rPr lang="en-US" sz="2400" dirty="0" smtClean="0">
                <a:solidFill>
                  <a:schemeClr val="accent2"/>
                </a:solidFill>
              </a:rPr>
              <a:t>Product used</a:t>
            </a:r>
          </a:p>
          <a:p>
            <a:r>
              <a:rPr lang="en-US" dirty="0" err="1" smtClean="0"/>
              <a:t>Optoma</a:t>
            </a:r>
            <a:r>
              <a:rPr lang="en-US" dirty="0" smtClean="0"/>
              <a:t> </a:t>
            </a:r>
            <a:r>
              <a:rPr lang="en-US" dirty="0" smtClean="0"/>
              <a:t>Home Theatre Projector</a:t>
            </a:r>
          </a:p>
          <a:p>
            <a:r>
              <a:rPr lang="en-US" dirty="0" smtClean="0"/>
              <a:t>120” Diagonal 16:9 Projector Screen</a:t>
            </a:r>
          </a:p>
          <a:p>
            <a:r>
              <a:rPr lang="en-US" dirty="0" smtClean="0"/>
              <a:t>Yamaha 5.1ch Home </a:t>
            </a:r>
            <a:r>
              <a:rPr lang="en-US" dirty="0" smtClean="0"/>
              <a:t>theatr</a:t>
            </a:r>
            <a:r>
              <a:rPr lang="en-US" dirty="0" smtClean="0"/>
              <a:t>e </a:t>
            </a:r>
            <a:r>
              <a:rPr lang="en-US" dirty="0" smtClean="0"/>
              <a:t>System</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20170210_130729.jpg"/>
          <p:cNvPicPr>
            <a:picLocks noGrp="1" noChangeAspect="1"/>
          </p:cNvPicPr>
          <p:nvPr>
            <p:ph type="pic" idx="10"/>
          </p:nvPr>
        </p:nvPicPr>
        <p:blipFill>
          <a:blip r:embed="rId2" cstate="print"/>
          <a:srcRect l="9861" r="9861"/>
          <a:stretch>
            <a:fillRect/>
          </a:stretch>
        </p:blipFill>
        <p:spPr/>
      </p:pic>
      <p:pic>
        <p:nvPicPr>
          <p:cNvPr id="6" name="Picture Placeholder 5" descr="20170217_115502.jpg"/>
          <p:cNvPicPr>
            <a:picLocks noGrp="1" noChangeAspect="1"/>
          </p:cNvPicPr>
          <p:nvPr>
            <p:ph type="pic" idx="1"/>
          </p:nvPr>
        </p:nvPicPr>
        <p:blipFill>
          <a:blip r:embed="rId3" cstate="print"/>
          <a:srcRect l="9861" r="9861"/>
          <a:stretch>
            <a:fillRect/>
          </a:stretch>
        </p:blip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20170210_130706.jpg"/>
          <p:cNvPicPr>
            <a:picLocks noGrp="1" noChangeAspect="1"/>
          </p:cNvPicPr>
          <p:nvPr>
            <p:ph type="pic" sz="quarter" idx="10"/>
          </p:nvPr>
        </p:nvPicPr>
        <p:blipFill>
          <a:blip r:embed="rId2" cstate="print"/>
          <a:srcRect l="3389" r="3389"/>
          <a:stretch>
            <a:fillRect/>
          </a:stretch>
        </p:blipFill>
        <p:spPr>
          <a:xfrm>
            <a:off x="1" y="609600"/>
            <a:ext cx="6399212" cy="5638800"/>
          </a:xfrm>
        </p:spPr>
      </p:pic>
      <p:sp>
        <p:nvSpPr>
          <p:cNvPr id="3" name="Title 2"/>
          <p:cNvSpPr>
            <a:spLocks noGrp="1"/>
          </p:cNvSpPr>
          <p:nvPr>
            <p:ph type="ctrTitle"/>
          </p:nvPr>
        </p:nvSpPr>
        <p:spPr>
          <a:xfrm>
            <a:off x="6780212" y="1600200"/>
            <a:ext cx="5181600" cy="3733800"/>
          </a:xfrm>
        </p:spPr>
        <p:txBody>
          <a:bodyPr>
            <a:normAutofit/>
          </a:bodyPr>
          <a:lstStyle/>
          <a:p>
            <a:pPr>
              <a:buFont typeface="Arial" pitchFamily="34" charset="0"/>
              <a:buChar char="•"/>
            </a:pPr>
            <a:r>
              <a:rPr lang="en-US" sz="2000" dirty="0" smtClean="0"/>
              <a:t>A</a:t>
            </a:r>
            <a:r>
              <a:rPr lang="en-US" sz="2000" dirty="0" smtClean="0"/>
              <a:t> complete solution for Home theatre room by installing acoustic fabric and wooden panels on the walls.</a:t>
            </a:r>
            <a:br>
              <a:rPr lang="en-US" sz="2000" dirty="0" smtClean="0"/>
            </a:br>
            <a:r>
              <a:rPr lang="en-US" sz="2000" dirty="0" smtClean="0"/>
              <a:t/>
            </a:r>
            <a:br>
              <a:rPr lang="en-US" sz="2000" dirty="0" smtClean="0"/>
            </a:br>
            <a:r>
              <a:rPr lang="en-US" sz="2000" dirty="0" smtClean="0"/>
              <a:t> Implemented AV solution by providing </a:t>
            </a:r>
            <a:r>
              <a:rPr lang="en-US" sz="2000" dirty="0" err="1" smtClean="0"/>
              <a:t>Marantz</a:t>
            </a:r>
            <a:r>
              <a:rPr lang="en-US" sz="2000" dirty="0" smtClean="0"/>
              <a:t> 5.1 </a:t>
            </a:r>
            <a:r>
              <a:rPr lang="en-US" sz="2000" dirty="0" err="1" smtClean="0"/>
              <a:t>ch</a:t>
            </a:r>
            <a:r>
              <a:rPr lang="en-US" sz="2000" dirty="0" smtClean="0"/>
              <a:t> AV receiver and speaker system </a:t>
            </a:r>
            <a:br>
              <a:rPr lang="en-US" sz="2000" dirty="0" smtClean="0"/>
            </a:br>
            <a:r>
              <a:rPr lang="en-US" sz="2000" dirty="0" smtClean="0"/>
              <a:t/>
            </a:r>
            <a:br>
              <a:rPr lang="en-US" sz="2000" dirty="0" smtClean="0"/>
            </a:br>
            <a:r>
              <a:rPr lang="en-US" sz="2000" dirty="0" smtClean="0"/>
              <a:t> Panasonic projector and Elite 120” fixed frame Home Theatre Projector Screen was installed.</a:t>
            </a:r>
            <a:r>
              <a:rPr lang="en-US" sz="2000" dirty="0" smtClean="0"/>
              <a:t/>
            </a:r>
            <a:br>
              <a:rPr lang="en-US" sz="2000" dirty="0" smtClean="0"/>
            </a:br>
            <a:endParaRPr lang="en-US" sz="2000" dirty="0"/>
          </a:p>
        </p:txBody>
      </p:sp>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20161230_211135.jpg"/>
          <p:cNvPicPr>
            <a:picLocks noGrp="1" noChangeAspect="1"/>
          </p:cNvPicPr>
          <p:nvPr>
            <p:ph type="pic" idx="1"/>
          </p:nvPr>
        </p:nvPicPr>
        <p:blipFill>
          <a:blip r:embed="rId2" cstate="print"/>
          <a:srcRect l="9883" r="9883"/>
          <a:stretch>
            <a:fillRect/>
          </a:stretch>
        </p:blipFill>
        <p:spPr/>
      </p:pic>
      <p:sp>
        <p:nvSpPr>
          <p:cNvPr id="3" name="Text Placeholder 2"/>
          <p:cNvSpPr>
            <a:spLocks noGrp="1"/>
          </p:cNvSpPr>
          <p:nvPr>
            <p:ph type="body" sz="half" idx="2"/>
          </p:nvPr>
        </p:nvSpPr>
        <p:spPr>
          <a:xfrm>
            <a:off x="6551613" y="1600200"/>
            <a:ext cx="5029200" cy="3048000"/>
          </a:xfrm>
        </p:spPr>
        <p:txBody>
          <a:bodyPr>
            <a:normAutofit/>
          </a:bodyPr>
          <a:lstStyle/>
          <a:p>
            <a:r>
              <a:rPr lang="en-US" sz="2400" dirty="0" smtClean="0"/>
              <a:t>Product Used</a:t>
            </a:r>
          </a:p>
          <a:p>
            <a:r>
              <a:rPr lang="en-US" sz="2000" dirty="0" smtClean="0">
                <a:solidFill>
                  <a:schemeClr val="tx1">
                    <a:lumMod val="95000"/>
                  </a:schemeClr>
                </a:solidFill>
              </a:rPr>
              <a:t>Yamaha 5.1 </a:t>
            </a:r>
            <a:r>
              <a:rPr lang="en-US" sz="2000" dirty="0" err="1" smtClean="0">
                <a:solidFill>
                  <a:schemeClr val="tx1">
                    <a:lumMod val="95000"/>
                  </a:schemeClr>
                </a:solidFill>
              </a:rPr>
              <a:t>ch</a:t>
            </a:r>
            <a:r>
              <a:rPr lang="en-US" sz="2000" dirty="0" smtClean="0">
                <a:solidFill>
                  <a:schemeClr val="tx1">
                    <a:lumMod val="95000"/>
                  </a:schemeClr>
                </a:solidFill>
              </a:rPr>
              <a:t> Home Theatre system</a:t>
            </a:r>
          </a:p>
          <a:p>
            <a:r>
              <a:rPr lang="en-US" sz="2000" dirty="0" smtClean="0">
                <a:solidFill>
                  <a:schemeClr val="tx1">
                    <a:lumMod val="95000"/>
                  </a:schemeClr>
                </a:solidFill>
              </a:rPr>
              <a:t>EPSON EB TW5300 HT Projector</a:t>
            </a:r>
          </a:p>
          <a:p>
            <a:r>
              <a:rPr lang="en-US" sz="2000" dirty="0" smtClean="0">
                <a:solidFill>
                  <a:schemeClr val="tx1">
                    <a:lumMod val="95000"/>
                  </a:schemeClr>
                </a:solidFill>
              </a:rPr>
              <a:t>Liberty 97” </a:t>
            </a:r>
            <a:r>
              <a:rPr lang="en-US" sz="2000" dirty="0" err="1" smtClean="0">
                <a:solidFill>
                  <a:schemeClr val="tx1">
                    <a:lumMod val="95000"/>
                  </a:schemeClr>
                </a:solidFill>
              </a:rPr>
              <a:t>Diagnol</a:t>
            </a:r>
            <a:r>
              <a:rPr lang="en-US" sz="2000" dirty="0" smtClean="0">
                <a:solidFill>
                  <a:schemeClr val="tx1">
                    <a:lumMod val="95000"/>
                  </a:schemeClr>
                </a:solidFill>
              </a:rPr>
              <a:t> HT Projector screen</a:t>
            </a:r>
            <a:endParaRPr lang="en-US" sz="2000" dirty="0">
              <a:solidFill>
                <a:schemeClr val="tx1">
                  <a:lumMod val="95000"/>
                </a:schemeClr>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4" y="1143001"/>
            <a:ext cx="9144000" cy="3429000"/>
          </a:xfrm>
        </p:spPr>
        <p:txBody>
          <a:bodyPr>
            <a:normAutofit/>
          </a:bodyPr>
          <a:lstStyle/>
          <a:p>
            <a:pPr algn="ctr"/>
            <a:r>
              <a:rPr lang="en-US" sz="5400" dirty="0" smtClean="0"/>
              <a:t>THANK YOU</a:t>
            </a:r>
            <a:endParaRPr lang="en-US" sz="5400" dirty="0"/>
          </a:p>
        </p:txBody>
      </p:sp>
      <p:sp>
        <p:nvSpPr>
          <p:cNvPr id="3" name="Subtitle 2"/>
          <p:cNvSpPr>
            <a:spLocks noGrp="1"/>
          </p:cNvSpPr>
          <p:nvPr>
            <p:ph type="subTitle" idx="1"/>
          </p:nvPr>
        </p:nvSpPr>
        <p:spPr/>
        <p:txBody>
          <a:bodyPr/>
          <a:lstStyle/>
          <a:p>
            <a:endParaRPr lang="en-US" dirty="0"/>
          </a:p>
        </p:txBody>
      </p:sp>
      <p:pic>
        <p:nvPicPr>
          <p:cNvPr id="4" name="Content Placeholder 3" descr="Final Logo-signalsolutions.png"/>
          <p:cNvPicPr>
            <a:picLocks noGrp="1" noChangeAspect="1"/>
          </p:cNvPicPr>
          <p:nvPr>
            <p:ph type="pic" sz="quarter" idx="10"/>
          </p:nvPr>
        </p:nvPicPr>
        <p:blipFill>
          <a:blip r:embed="rId3" cstate="print"/>
          <a:srcRect l="2782" r="2782"/>
          <a:stretch>
            <a:fillRect/>
          </a:stretch>
        </p:blipFill>
        <p:spPr>
          <a:xfrm>
            <a:off x="2665413" y="1142999"/>
            <a:ext cx="6629400" cy="2377440"/>
          </a:xfrm>
        </p:spPr>
      </p:pic>
    </p:spTree>
    <p:extLst>
      <p:ext uri="{BB962C8B-B14F-4D97-AF65-F5344CB8AC3E}">
        <p14:creationId xmlns="" xmlns:p14="http://schemas.microsoft.com/office/powerpoint/2010/main" val="932876014"/>
      </p:ext>
    </p:extLst>
  </p:cSld>
  <p:clrMapOvr>
    <a:masterClrMapping/>
  </p:clrMapOvr>
  <p:transition spd="med" advClick="0" advTm="2000">
    <p:fade/>
  </p:transition>
  <p:timing>
    <p:tnLst>
      <p:par>
        <p:cTn id="1" dur="indefinite" restart="never" nodeType="tmRoot"/>
      </p:par>
    </p:tnLst>
  </p:timing>
</p:sld>
</file>

<file path=ppt/theme/theme1.xml><?xml version="1.0" encoding="utf-8"?>
<a:theme xmlns:a="http://schemas.openxmlformats.org/drawingml/2006/main" name="tf02813332">
  <a:themeElements>
    <a:clrScheme name="GraduationAlbum_16x9">
      <a:dk1>
        <a:sysClr val="windowText" lastClr="000000"/>
      </a:dk1>
      <a:lt1>
        <a:sysClr val="window" lastClr="FFFFFF"/>
      </a:lt1>
      <a:dk2>
        <a:srgbClr val="292929"/>
      </a:dk2>
      <a:lt2>
        <a:srgbClr val="DDDDDD"/>
      </a:lt2>
      <a:accent1>
        <a:srgbClr val="E1AC16"/>
      </a:accent1>
      <a:accent2>
        <a:srgbClr val="1E83DE"/>
      </a:accent2>
      <a:accent3>
        <a:srgbClr val="BA1010"/>
      </a:accent3>
      <a:accent4>
        <a:srgbClr val="DC7106"/>
      </a:accent4>
      <a:accent5>
        <a:srgbClr val="407F21"/>
      </a:accent5>
      <a:accent6>
        <a:srgbClr val="6C4576"/>
      </a:accent6>
      <a:hlink>
        <a:srgbClr val="E1AC16"/>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GraduationAlbum_16x9">
      <a:dk1>
        <a:sysClr val="windowText" lastClr="000000"/>
      </a:dk1>
      <a:lt1>
        <a:sysClr val="window" lastClr="FFFFFF"/>
      </a:lt1>
      <a:dk2>
        <a:srgbClr val="292929"/>
      </a:dk2>
      <a:lt2>
        <a:srgbClr val="DDDDDD"/>
      </a:lt2>
      <a:accent1>
        <a:srgbClr val="E1AC16"/>
      </a:accent1>
      <a:accent2>
        <a:srgbClr val="1E83DE"/>
      </a:accent2>
      <a:accent3>
        <a:srgbClr val="BA1010"/>
      </a:accent3>
      <a:accent4>
        <a:srgbClr val="DC7106"/>
      </a:accent4>
      <a:accent5>
        <a:srgbClr val="407F21"/>
      </a:accent5>
      <a:accent6>
        <a:srgbClr val="6C4576"/>
      </a:accent6>
      <a:hlink>
        <a:srgbClr val="E1AC16"/>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GraduationAlbum_16x9">
      <a:dk1>
        <a:sysClr val="windowText" lastClr="000000"/>
      </a:dk1>
      <a:lt1>
        <a:sysClr val="window" lastClr="FFFFFF"/>
      </a:lt1>
      <a:dk2>
        <a:srgbClr val="292929"/>
      </a:dk2>
      <a:lt2>
        <a:srgbClr val="DDDDDD"/>
      </a:lt2>
      <a:accent1>
        <a:srgbClr val="E1AC16"/>
      </a:accent1>
      <a:accent2>
        <a:srgbClr val="1E83DE"/>
      </a:accent2>
      <a:accent3>
        <a:srgbClr val="BA1010"/>
      </a:accent3>
      <a:accent4>
        <a:srgbClr val="DC7106"/>
      </a:accent4>
      <a:accent5>
        <a:srgbClr val="407F21"/>
      </a:accent5>
      <a:accent6>
        <a:srgbClr val="6C4576"/>
      </a:accent6>
      <a:hlink>
        <a:srgbClr val="E1AC16"/>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1437111</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Create a graduation or reunion photo album with this PowerPoint presentation template that features a black background, widescreen (16X9) format, and a variety of photo layouts including some with captions.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2012-01-09T21:24:00+00:00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TP102813326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765936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A82BD500-86A2-4B83-B3BD-F96F7DEC8D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C8F2D3-14B3-419F-90A1-087E04E0E804}">
  <ds:schemaRefs>
    <ds:schemaRef ds:uri="http://schemas.microsoft.com/sharepoint/v3/contenttype/forms"/>
  </ds:schemaRefs>
</ds:datastoreItem>
</file>

<file path=customXml/itemProps3.xml><?xml version="1.0" encoding="utf-8"?>
<ds:datastoreItem xmlns:ds="http://schemas.openxmlformats.org/officeDocument/2006/customXml" ds:itemID="{780CD1DC-7B00-4540-ACC6-9BF6C26D4E2F}">
  <ds:schemaRefs>
    <ds:schemaRef ds:uri="http://schemas.microsoft.com/office/2006/metadata/properties"/>
    <ds:schemaRef ds:uri="http://schemas.microsoft.com/office/infopath/2007/PartnerControl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tf02813332</Template>
  <TotalTime>0</TotalTime>
  <Words>130</Words>
  <Application>Microsoft Office PowerPoint</Application>
  <PresentationFormat>Custom</PresentationFormat>
  <Paragraphs>21</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tf02813332</vt:lpstr>
      <vt:lpstr>  HOME THEATRE INSTALLATION</vt:lpstr>
      <vt:lpstr>Home theatre systems can offer more fun and functionality when watching movies than a stereo hi-fi system, you'll be enjoying your music and movies in no time.</vt:lpstr>
      <vt:lpstr>Slide 3</vt:lpstr>
      <vt:lpstr>Slide 4</vt:lpstr>
      <vt:lpstr>Slide 5</vt:lpstr>
      <vt:lpstr>Slide 6</vt:lpstr>
      <vt:lpstr>A complete solution for Home theatre room by installing acoustic fabric and wooden panels on the walls.   Implemented AV solution by providing Marantz 5.1 ch AV receiver and speaker system    Panasonic projector and Elite 120” fixed frame Home Theatre Projector Screen was installed. </vt:lpstr>
      <vt:lpstr>Slide 8</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2017-03-14T07:02:56Z</dcterms:created>
  <dcterms:modified xsi:type="dcterms:W3CDTF">2017-03-28T17:07:22Z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