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5" r:id="rId5"/>
    <p:sldId id="266" r:id="rId6"/>
    <p:sldId id="267" r:id="rId7"/>
    <p:sldId id="284" r:id="rId8"/>
    <p:sldId id="286" r:id="rId9"/>
    <p:sldId id="256" r:id="rId10"/>
  </p:sldIdLst>
  <p:sldSz cx="12188825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28" autoAdjust="0"/>
    <p:restoredTop sz="94629" autoAdjust="0"/>
  </p:normalViewPr>
  <p:slideViewPr>
    <p:cSldViewPr showGuides="1">
      <p:cViewPr varScale="1">
        <p:scale>
          <a:sx n="91" d="100"/>
          <a:sy n="91" d="100"/>
        </p:scale>
        <p:origin x="-144" y="-11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1950" y="72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39FF845-BB4A-479D-8C06-522C1DBAB2F9}" type="datetimeFigureOut">
              <a:rPr lang="en-US"/>
              <a:pPr/>
              <a:t>3/29/2017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4FD142E-5B44-489E-8F73-9E67242E680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961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pPr/>
              <a:t>3/29/2017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75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5187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7729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749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4" y="1600201"/>
            <a:ext cx="9144000" cy="2971799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2" y="4724400"/>
            <a:ext cx="9144001" cy="990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Equ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53785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3/29/2017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67066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Vertic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93542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52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3/29/2017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14154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3/29/2017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76885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3212" y="609600"/>
            <a:ext cx="80756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9211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18208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609600"/>
            <a:ext cx="8075611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00842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3214" y="609600"/>
            <a:ext cx="8075611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48559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0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166623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1218895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35785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Vertic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70088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37411" y="1600200"/>
            <a:ext cx="4343402" cy="3733800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/>
              <a:t>Click to enter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7411" y="5562600"/>
            <a:ext cx="4343401" cy="762000"/>
          </a:xfrm>
        </p:spPr>
        <p:txBody>
          <a:bodyPr anchor="b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37411" y="533400"/>
            <a:ext cx="4343402" cy="838200"/>
          </a:xfrm>
        </p:spPr>
        <p:txBody>
          <a:bodyPr anchor="ctr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800" b="0" baseline="0">
                <a:solidFill>
                  <a:schemeClr val="accent2"/>
                </a:solidFill>
              </a:defRPr>
            </a:lvl1pPr>
            <a:lvl2pPr marL="0" indent="0" algn="r">
              <a:buNone/>
              <a:defRPr sz="5400" b="0" baseline="0">
                <a:solidFill>
                  <a:schemeClr val="bg1"/>
                </a:solidFill>
              </a:defRPr>
            </a:lvl2pPr>
            <a:lvl3pPr marL="0" indent="0" algn="r">
              <a:buNone/>
              <a:defRPr sz="5400" b="0" baseline="0">
                <a:solidFill>
                  <a:schemeClr val="bg1"/>
                </a:solidFill>
              </a:defRPr>
            </a:lvl3pPr>
            <a:lvl4pPr marL="0" indent="0" algn="r">
              <a:buNone/>
              <a:defRPr sz="5400" b="0" baseline="0">
                <a:solidFill>
                  <a:schemeClr val="bg1"/>
                </a:solidFill>
              </a:defRPr>
            </a:lvl4pPr>
            <a:lvl5pPr marL="0" indent="0" algn="r"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/>
              <a:t>Year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87267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0"/>
            <a:ext cx="9144000" cy="28956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257300"/>
            <a:ext cx="9144000" cy="1143000"/>
          </a:xfrm>
        </p:spPr>
        <p:txBody>
          <a:bodyPr anchor="t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cap="none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2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4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0" cap="none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0" cap="none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3/29/2017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3/29/2017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1613" y="762000"/>
            <a:ext cx="5029200" cy="2667000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2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95" y="609600"/>
            <a:ext cx="5473580" cy="5638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1613" y="3581400"/>
            <a:ext cx="5029200" cy="24384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604653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1614" y="762000"/>
            <a:ext cx="5029200" cy="26670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1614" y="3581400"/>
            <a:ext cx="5029200" cy="24384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661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661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3/29/2017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32594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3213" y="609600"/>
            <a:ext cx="807561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820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eft Four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163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4109756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3/29/2017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71646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ight Four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3/29/2017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99376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0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5873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608076"/>
            <a:ext cx="6035040" cy="5641848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1613" y="1828800"/>
            <a:ext cx="5029200" cy="4038600"/>
          </a:xfrm>
        </p:spPr>
        <p:txBody>
          <a:bodyPr anchor="ctr">
            <a:normAutofit/>
          </a:bodyPr>
          <a:lstStyle>
            <a:lvl1pPr marL="128016" indent="-128016">
              <a:lnSpc>
                <a:spcPct val="110000"/>
              </a:lnSpc>
              <a:spcBef>
                <a:spcPts val="1800"/>
              </a:spcBef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3/29/2017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3877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ictur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53785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1828800"/>
            <a:ext cx="5029200" cy="4038600"/>
          </a:xfrm>
        </p:spPr>
        <p:txBody>
          <a:bodyPr anchor="ctr">
            <a:normAutofit/>
          </a:bodyPr>
          <a:lstStyle>
            <a:lvl1pPr marL="128016" indent="-128016">
              <a:lnSpc>
                <a:spcPct val="110000"/>
              </a:lnSpc>
              <a:spcBef>
                <a:spcPts val="1800"/>
              </a:spcBef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2099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9144002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3/29/2017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8" r:id="rId3"/>
    <p:sldLayoutId id="2147483669" r:id="rId4"/>
    <p:sldLayoutId id="2147483670" r:id="rId5"/>
    <p:sldLayoutId id="2147483663" r:id="rId6"/>
    <p:sldLayoutId id="2147483667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65" r:id="rId14"/>
    <p:sldLayoutId id="2147483677" r:id="rId15"/>
    <p:sldLayoutId id="2147483664" r:id="rId16"/>
    <p:sldLayoutId id="2147483678" r:id="rId17"/>
    <p:sldLayoutId id="2147483679" r:id="rId18"/>
    <p:sldLayoutId id="2147483662" r:id="rId19"/>
    <p:sldLayoutId id="2147483650" r:id="rId20"/>
    <p:sldLayoutId id="2147483651" r:id="rId21"/>
    <p:sldLayoutId id="2147483652" r:id="rId22"/>
    <p:sldLayoutId id="2147483653" r:id="rId23"/>
    <p:sldLayoutId id="2147483654" r:id="rId24"/>
    <p:sldLayoutId id="2147483655" r:id="rId25"/>
    <p:sldLayoutId id="2147483656" r:id="rId26"/>
    <p:sldLayoutId id="2147483657" r:id="rId27"/>
    <p:sldLayoutId id="2147483658" r:id="rId28"/>
    <p:sldLayoutId id="2147483659" r:id="rId29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88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04088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50976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79576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26464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55064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01952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SMART CLASS ROOM 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6" name="Content Placeholder 3" descr="Final Logo-signalsolutions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2782" r="2782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_169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3450" b="3450"/>
          <a:stretch>
            <a:fillRect/>
          </a:stretch>
        </p:blipFill>
        <p:spPr>
          <a:xfrm>
            <a:off x="0" y="609600"/>
            <a:ext cx="7618412" cy="5638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56613" y="457200"/>
            <a:ext cx="31242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CHRISTIAN MEDICAL COLLEGE</a:t>
            </a:r>
            <a:br>
              <a:rPr lang="en-US" sz="2400" b="1" dirty="0" smtClean="0"/>
            </a:br>
            <a:r>
              <a:rPr lang="en-US" sz="2400" b="1" dirty="0" smtClean="0"/>
              <a:t>(CMC)</a:t>
            </a:r>
            <a:endParaRPr lang="en-US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47012" y="1752600"/>
            <a:ext cx="4190999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This Smart class room installation was  implemented for CMC e-learning department.</a:t>
            </a:r>
          </a:p>
          <a:p>
            <a:r>
              <a:rPr lang="en-US" dirty="0" smtClean="0"/>
              <a:t>Promethean 95” Interactive White Board was connected to all the PCs through network using LAN school software .</a:t>
            </a:r>
          </a:p>
          <a:p>
            <a:r>
              <a:rPr lang="en-US" dirty="0" smtClean="0"/>
              <a:t>The communication features found in </a:t>
            </a:r>
            <a:r>
              <a:rPr lang="en-US" dirty="0" err="1" smtClean="0"/>
              <a:t>LanSchool</a:t>
            </a:r>
            <a:r>
              <a:rPr lang="en-US" dirty="0" smtClean="0"/>
              <a:t> help teachers more effectively communicate with students within the classroom.  Teachers can audio chat, send a message to assist a student, chat with an individual or group of students and answer questions quickly.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2248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20140103_13215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3450" b="3450"/>
          <a:stretch>
            <a:fillRect/>
          </a:stretch>
        </p:blipFill>
        <p:spPr>
          <a:xfrm>
            <a:off x="4722811" y="609600"/>
            <a:ext cx="7466013" cy="5638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3550" y="533400"/>
            <a:ext cx="3124200" cy="1066800"/>
          </a:xfrm>
        </p:spPr>
        <p:txBody>
          <a:bodyPr/>
          <a:lstStyle/>
          <a:p>
            <a:pPr algn="ctr"/>
            <a:r>
              <a:rPr lang="en-US" dirty="0" smtClean="0"/>
              <a:t>AUXILLIUM COLLEGE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50" y="1905000"/>
            <a:ext cx="3662062" cy="464820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Implemented </a:t>
            </a:r>
            <a:r>
              <a:rPr lang="en-US" dirty="0" smtClean="0"/>
              <a:t> </a:t>
            </a:r>
            <a:r>
              <a:rPr lang="en-US" dirty="0" err="1" smtClean="0"/>
              <a:t>Smartclass</a:t>
            </a:r>
            <a:r>
              <a:rPr lang="en-US" dirty="0" smtClean="0"/>
              <a:t> Room with Promethean </a:t>
            </a:r>
            <a:r>
              <a:rPr lang="en-US" dirty="0" smtClean="0"/>
              <a:t>Interactive </a:t>
            </a:r>
            <a:r>
              <a:rPr lang="en-US" dirty="0" smtClean="0"/>
              <a:t>Board,  </a:t>
            </a:r>
            <a:r>
              <a:rPr lang="en-US" dirty="0" err="1" smtClean="0"/>
              <a:t>Visualizer</a:t>
            </a:r>
            <a:r>
              <a:rPr lang="en-US" dirty="0" smtClean="0"/>
              <a:t> and SONY LCD Projector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Lenovo </a:t>
            </a:r>
            <a:r>
              <a:rPr lang="en-US" dirty="0" smtClean="0"/>
              <a:t>Desktop </a:t>
            </a:r>
            <a:r>
              <a:rPr lang="en-US" dirty="0" smtClean="0"/>
              <a:t>C</a:t>
            </a:r>
            <a:r>
              <a:rPr lang="en-US" dirty="0" smtClean="0"/>
              <a:t>omputers connected in LAN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LAN School Software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Teach more effectively by broadcasting the teacher screen to the rest of the class. Select students’ screens to showcase their work. Easily co-browse the internet, so students go exactly where you do. Distribute polls or quick quizzes and share instant results with the class.  Use remote control for quick assistance to students.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0829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20161103_16100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883" r="9883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551613" y="609600"/>
            <a:ext cx="5029200" cy="914400"/>
          </a:xfrm>
        </p:spPr>
        <p:txBody>
          <a:bodyPr>
            <a:normAutofit/>
          </a:bodyPr>
          <a:lstStyle/>
          <a:p>
            <a:pPr algn="ctr"/>
            <a:r>
              <a:rPr lang="en-US" b="1" i="0" dirty="0" smtClean="0"/>
              <a:t>VIT UNIVERSITY</a:t>
            </a:r>
            <a:endParaRPr lang="en-US" b="1" i="0" dirty="0"/>
          </a:p>
        </p:txBody>
      </p:sp>
      <p:sp>
        <p:nvSpPr>
          <p:cNvPr id="5" name="TextBox 4"/>
          <p:cNvSpPr txBox="1"/>
          <p:nvPr/>
        </p:nvSpPr>
        <p:spPr>
          <a:xfrm>
            <a:off x="6856412" y="2111276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Smart Classroom is Implemented with </a:t>
            </a:r>
            <a:r>
              <a:rPr lang="en-US" dirty="0" smtClean="0"/>
              <a:t>EPSON EB535W Short Throw Projector  and  Interactive Board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Crown </a:t>
            </a:r>
            <a:r>
              <a:rPr lang="en-US" dirty="0" smtClean="0"/>
              <a:t>Amplifier,  JBL Speakers, Allen Heath Mixer Board , </a:t>
            </a:r>
            <a:r>
              <a:rPr lang="en-US" dirty="0" err="1" smtClean="0"/>
              <a:t>Shure</a:t>
            </a:r>
            <a:r>
              <a:rPr lang="en-US" dirty="0" smtClean="0"/>
              <a:t> Wireless </a:t>
            </a:r>
            <a:r>
              <a:rPr lang="en-US" dirty="0" err="1" smtClean="0"/>
              <a:t>Lavalier</a:t>
            </a:r>
            <a:r>
              <a:rPr lang="en-US" dirty="0" smtClean="0"/>
              <a:t> Microphone and Podium Microphone were Installed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20170223_12483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554" r="2355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43523" y="381000"/>
            <a:ext cx="3124200" cy="1752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CMC</a:t>
            </a:r>
            <a:br>
              <a:rPr lang="en-US" sz="2800" b="1" dirty="0" smtClean="0"/>
            </a:br>
            <a:r>
              <a:rPr lang="en-US" sz="2800" b="1" dirty="0" smtClean="0"/>
              <a:t>DISTANCE EDUCATION DEPARTMENT</a:t>
            </a: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04212" y="2133600"/>
            <a:ext cx="3733800" cy="4038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A </a:t>
            </a:r>
            <a:r>
              <a:rPr lang="en-US" dirty="0" err="1" smtClean="0"/>
              <a:t>personalised</a:t>
            </a:r>
            <a:r>
              <a:rPr lang="en-US" dirty="0" smtClean="0"/>
              <a:t> solution is implemented according to our customer requirement where smart class room  communication is done on the basis of one to many classrooms. 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Also provided Audio solution by installing Crown amplifiers, JBL </a:t>
            </a:r>
            <a:r>
              <a:rPr lang="en-US" dirty="0" smtClean="0"/>
              <a:t>Speakers </a:t>
            </a:r>
            <a:r>
              <a:rPr lang="en-US" dirty="0" smtClean="0"/>
              <a:t>,</a:t>
            </a:r>
            <a:r>
              <a:rPr lang="en-US" dirty="0" err="1" smtClean="0"/>
              <a:t>SoundCraft</a:t>
            </a:r>
            <a:r>
              <a:rPr lang="en-US" dirty="0" smtClean="0"/>
              <a:t> Mixer Board and </a:t>
            </a:r>
            <a:r>
              <a:rPr lang="en-US" dirty="0" err="1" smtClean="0"/>
              <a:t>Shure</a:t>
            </a:r>
            <a:r>
              <a:rPr lang="en-US" dirty="0" smtClean="0"/>
              <a:t> microphones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Placeholder 6" descr="20170223_124821.jpg"/>
          <p:cNvPicPr>
            <a:picLocks noGrp="1" noChangeAspect="1"/>
          </p:cNvPicPr>
          <p:nvPr>
            <p:ph type="pic" idx="10"/>
          </p:nvPr>
        </p:nvPicPr>
        <p:blipFill>
          <a:blip r:embed="rId3" cstate="print"/>
          <a:srcRect l="23554" r="23554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THANK YOU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Final Logo-signalsolutions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2782" r="2782"/>
          <a:stretch>
            <a:fillRect/>
          </a:stretch>
        </p:blipFill>
        <p:spPr>
          <a:xfrm>
            <a:off x="3427412" y="1066800"/>
            <a:ext cx="5562600" cy="2362200"/>
          </a:xfrm>
        </p:spPr>
      </p:pic>
    </p:spTree>
    <p:extLst>
      <p:ext uri="{BB962C8B-B14F-4D97-AF65-F5344CB8AC3E}">
        <p14:creationId xmlns="" xmlns:p14="http://schemas.microsoft.com/office/powerpoint/2010/main" val="932876014"/>
      </p:ext>
    </p:extLst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813332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1437111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Create a graduation or reunion photo album with this PowerPoint presentation template that features a black background, widescreen (16X9) format, and a variety of photo layouts including some with captions.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2012-01-09T21:24:00+00:00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TP102813326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765936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A82BD500-86A2-4B83-B3BD-F96F7DEC8D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C8F2D3-14B3-419F-90A1-087E04E0E8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0CD1DC-7B00-4540-ACC6-9BF6C26D4E2F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tf02813332</Template>
  <TotalTime>0</TotalTime>
  <Words>208</Words>
  <Application>Microsoft Office PowerPoint</Application>
  <PresentationFormat>Custom</PresentationFormat>
  <Paragraphs>26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tf02813332</vt:lpstr>
      <vt:lpstr>  SMART CLASS ROOM </vt:lpstr>
      <vt:lpstr>CHRISTIAN MEDICAL COLLEGE (CMC)</vt:lpstr>
      <vt:lpstr>AUXILLIUM COLLEGE</vt:lpstr>
      <vt:lpstr>Slide 4</vt:lpstr>
      <vt:lpstr>CMC DISTANCE EDUCATION DEPARTMENT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2017-03-14T07:02:56Z</dcterms:created>
  <dcterms:modified xsi:type="dcterms:W3CDTF">2017-03-29T04:03:45Z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